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dded426e2342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fa141f4fa247c1"/>
  </p:sldMasterIdLst>
  <p:sldIdLst>
    <p:sldId xmlns:r="http://schemas.openxmlformats.org/officeDocument/2006/relationships" id="256" r:id="R3414a943cf3445ea"/>
    <p:sldId xmlns:r="http://schemas.openxmlformats.org/officeDocument/2006/relationships" id="257" r:id="R3877dc7b20794e93"/>
    <p:sldId xmlns:r="http://schemas.openxmlformats.org/officeDocument/2006/relationships" id="258" r:id="R40dbcbf532f0402f"/>
    <p:sldId xmlns:r="http://schemas.openxmlformats.org/officeDocument/2006/relationships" id="259" r:id="R5138dab6a6894498"/>
    <p:sldId xmlns:r="http://schemas.openxmlformats.org/officeDocument/2006/relationships" id="260" r:id="Ra3aba286ba8e4062"/>
    <p:sldId xmlns:r="http://schemas.openxmlformats.org/officeDocument/2006/relationships" id="261" r:id="R4341697faec547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a141f4fa247c1" /><Relationship Type="http://schemas.openxmlformats.org/officeDocument/2006/relationships/slide" Target="/ppt/slides/slide1.xml" Id="R3414a943cf3445ea" /><Relationship Type="http://schemas.openxmlformats.org/officeDocument/2006/relationships/slide" Target="/ppt/slides/slide2.xml" Id="R3877dc7b20794e93" /><Relationship Type="http://schemas.openxmlformats.org/officeDocument/2006/relationships/slide" Target="/ppt/slides/slide3.xml" Id="R40dbcbf532f0402f" /><Relationship Type="http://schemas.openxmlformats.org/officeDocument/2006/relationships/slide" Target="/ppt/slides/slide4.xml" Id="R5138dab6a6894498" /><Relationship Type="http://schemas.openxmlformats.org/officeDocument/2006/relationships/slide" Target="/ppt/slides/slide5.xml" Id="Ra3aba286ba8e4062" /><Relationship Type="http://schemas.openxmlformats.org/officeDocument/2006/relationships/slide" Target="/ppt/slides/slide6.xml" Id="R4341697faec547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2a0bac367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b399ce0eb48cc" /><Relationship Type="http://schemas.openxmlformats.org/officeDocument/2006/relationships/theme" Target="/ppt/slideMasters/theme/theme1.xml" Id="R9a6e7ec9b05e4e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b399ce0eb48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41b26726549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28b55d2c34b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4f01b533a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6126966cc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71c1dd6684d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5528e7dc841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GUNDERSEN 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Merkantilbygg AS, Colbjørnsens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13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post@merkantilbygg.no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928 336 883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