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36e31962c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db93425ea423c"/>
  </p:sldMasterIdLst>
  <p:sldIdLst>
    <p:sldId xmlns:r="http://schemas.openxmlformats.org/officeDocument/2006/relationships" id="256" r:id="Rcca9add53241494d"/>
    <p:sldId xmlns:r="http://schemas.openxmlformats.org/officeDocument/2006/relationships" id="257" r:id="Re8f8e08bd7b64b91"/>
    <p:sldId xmlns:r="http://schemas.openxmlformats.org/officeDocument/2006/relationships" id="258" r:id="Rcf408b74285d48b5"/>
    <p:sldId xmlns:r="http://schemas.openxmlformats.org/officeDocument/2006/relationships" id="259" r:id="R6c104b96d26540e5"/>
    <p:sldId xmlns:r="http://schemas.openxmlformats.org/officeDocument/2006/relationships" id="260" r:id="R112ef94e880d4c90"/>
    <p:sldId xmlns:r="http://schemas.openxmlformats.org/officeDocument/2006/relationships" id="261" r:id="R88d568fbc65a4e83"/>
    <p:sldId xmlns:r="http://schemas.openxmlformats.org/officeDocument/2006/relationships" id="262" r:id="R089292302b52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db93425ea423c" /><Relationship Type="http://schemas.openxmlformats.org/officeDocument/2006/relationships/slide" Target="/ppt/slides/slide1.xml" Id="Rcca9add53241494d" /><Relationship Type="http://schemas.openxmlformats.org/officeDocument/2006/relationships/slide" Target="/ppt/slides/slide2.xml" Id="Re8f8e08bd7b64b91" /><Relationship Type="http://schemas.openxmlformats.org/officeDocument/2006/relationships/slide" Target="/ppt/slides/slide3.xml" Id="Rcf408b74285d48b5" /><Relationship Type="http://schemas.openxmlformats.org/officeDocument/2006/relationships/slide" Target="/ppt/slides/slide4.xml" Id="R6c104b96d26540e5" /><Relationship Type="http://schemas.openxmlformats.org/officeDocument/2006/relationships/slide" Target="/ppt/slides/slide5.xml" Id="R112ef94e880d4c90" /><Relationship Type="http://schemas.openxmlformats.org/officeDocument/2006/relationships/slide" Target="/ppt/slides/slide6.xml" Id="R88d568fbc65a4e83" /><Relationship Type="http://schemas.openxmlformats.org/officeDocument/2006/relationships/slide" Target="/ppt/slides/slide7.xml" Id="R089292302b52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0d6d84b484c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8d936cbf341ce" /><Relationship Type="http://schemas.openxmlformats.org/officeDocument/2006/relationships/theme" Target="/ppt/slideMasters/theme/theme1.xml" Id="R25de69adf24048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8d936cbf3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eefdb53ed44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5b74d28bc48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e6b487b6a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bdd521d30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4b30f8b5c4d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738ba48f94b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b75a2fe02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FURTEBOTN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FUREBOTN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Bordalssvingen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