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c69490c160c48a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ae235e60774671"/>
  </p:sldMasterIdLst>
  <p:sldIdLst>
    <p:sldId xmlns:r="http://schemas.openxmlformats.org/officeDocument/2006/relationships" id="256" r:id="R76950c20d6ce4c82"/>
    <p:sldId xmlns:r="http://schemas.openxmlformats.org/officeDocument/2006/relationships" id="257" r:id="Rd439e0a20743409c"/>
    <p:sldId xmlns:r="http://schemas.openxmlformats.org/officeDocument/2006/relationships" id="258" r:id="R413ad90dab904bed"/>
    <p:sldId xmlns:r="http://schemas.openxmlformats.org/officeDocument/2006/relationships" id="259" r:id="R18be88ce71264d98"/>
    <p:sldId xmlns:r="http://schemas.openxmlformats.org/officeDocument/2006/relationships" id="260" r:id="Re8cd90b151a14ccc"/>
    <p:sldId xmlns:r="http://schemas.openxmlformats.org/officeDocument/2006/relationships" id="261" r:id="Ra39f2d9411e74925"/>
    <p:sldId xmlns:r="http://schemas.openxmlformats.org/officeDocument/2006/relationships" id="262" r:id="R8a270b27443b48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ae235e60774671" /><Relationship Type="http://schemas.openxmlformats.org/officeDocument/2006/relationships/slide" Target="/ppt/slides/slide1.xml" Id="R76950c20d6ce4c82" /><Relationship Type="http://schemas.openxmlformats.org/officeDocument/2006/relationships/slide" Target="/ppt/slides/slide2.xml" Id="Rd439e0a20743409c" /><Relationship Type="http://schemas.openxmlformats.org/officeDocument/2006/relationships/slide" Target="/ppt/slides/slide3.xml" Id="R413ad90dab904bed" /><Relationship Type="http://schemas.openxmlformats.org/officeDocument/2006/relationships/slide" Target="/ppt/slides/slide4.xml" Id="R18be88ce71264d98" /><Relationship Type="http://schemas.openxmlformats.org/officeDocument/2006/relationships/slide" Target="/ppt/slides/slide5.xml" Id="Re8cd90b151a14ccc" /><Relationship Type="http://schemas.openxmlformats.org/officeDocument/2006/relationships/slide" Target="/ppt/slides/slide6.xml" Id="Ra39f2d9411e74925" /><Relationship Type="http://schemas.openxmlformats.org/officeDocument/2006/relationships/slide" Target="/ppt/slides/slide7.xml" Id="R8a270b27443b48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072c333a3a494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c7c44a4884654" /><Relationship Type="http://schemas.openxmlformats.org/officeDocument/2006/relationships/theme" Target="/ppt/slideMasters/theme/theme1.xml" Id="R9298661a172b4f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31c7c44a48846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79af9e9cb448b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85e9ebf0f9465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13aa5e6a64ea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28fc7df5124c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758eb54bd40e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50c0320ae34f3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c040f6e05a41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SLOTH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SLOTH HOLDING AS ble etablert [år] og holder til i Snarøya.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−7 657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6 976 749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21 532 181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22 560 981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SLOTH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Framnesbukta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1367 Snarøya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928 319 318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SLOTH HOLDING AS</a:t>
            </a:r>
          </a:p>
        </p:txBody>
      </p:sp>
    </p:spTree>
  </p:cSld>
  <p:clrMapOvr>
    <a:masterClrMapping xmlns:a="http://schemas.openxmlformats.org/drawingml/2006/main"/>
  </p:clrMapOvr>
</p:sld>
</file>