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0984ee8c95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0ece9d7b754e61"/>
  </p:sldMasterIdLst>
  <p:sldIdLst>
    <p:sldId xmlns:r="http://schemas.openxmlformats.org/officeDocument/2006/relationships" id="256" r:id="R4dbda1a407cb426e"/>
    <p:sldId xmlns:r="http://schemas.openxmlformats.org/officeDocument/2006/relationships" id="257" r:id="R8280d6e9d5b24caf"/>
    <p:sldId xmlns:r="http://schemas.openxmlformats.org/officeDocument/2006/relationships" id="258" r:id="R91181dc9ccd344c1"/>
    <p:sldId xmlns:r="http://schemas.openxmlformats.org/officeDocument/2006/relationships" id="259" r:id="R633e3acd4fd04415"/>
    <p:sldId xmlns:r="http://schemas.openxmlformats.org/officeDocument/2006/relationships" id="260" r:id="Rab0730e438b648f8"/>
    <p:sldId xmlns:r="http://schemas.openxmlformats.org/officeDocument/2006/relationships" id="261" r:id="Rbf7d6172ba4c4a1a"/>
    <p:sldId xmlns:r="http://schemas.openxmlformats.org/officeDocument/2006/relationships" id="262" r:id="R7d2562d90de8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0ece9d7b754e61" /><Relationship Type="http://schemas.openxmlformats.org/officeDocument/2006/relationships/slide" Target="/ppt/slides/slide1.xml" Id="R4dbda1a407cb426e" /><Relationship Type="http://schemas.openxmlformats.org/officeDocument/2006/relationships/slide" Target="/ppt/slides/slide2.xml" Id="R8280d6e9d5b24caf" /><Relationship Type="http://schemas.openxmlformats.org/officeDocument/2006/relationships/slide" Target="/ppt/slides/slide3.xml" Id="R91181dc9ccd344c1" /><Relationship Type="http://schemas.openxmlformats.org/officeDocument/2006/relationships/slide" Target="/ppt/slides/slide4.xml" Id="R633e3acd4fd04415" /><Relationship Type="http://schemas.openxmlformats.org/officeDocument/2006/relationships/slide" Target="/ppt/slides/slide5.xml" Id="Rab0730e438b648f8" /><Relationship Type="http://schemas.openxmlformats.org/officeDocument/2006/relationships/slide" Target="/ppt/slides/slide6.xml" Id="Rbf7d6172ba4c4a1a" /><Relationship Type="http://schemas.openxmlformats.org/officeDocument/2006/relationships/slide" Target="/ppt/slides/slide7.xml" Id="R7d2562d90de8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7e37268ae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26f15085e44fc" /><Relationship Type="http://schemas.openxmlformats.org/officeDocument/2006/relationships/theme" Target="/ppt/slideMasters/theme/theme1.xml" Id="Rdd143259da96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26f15085e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ceea4c010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14b061332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9600f1ba8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49e961366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6ac8fadb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17580d87f43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b773adbb6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BESTE INVEST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17 710 150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19 725 558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EKERHOLT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BUGTEN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Hvitstenveien 210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928 316 564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BESTE INVEST AS</a:t>
            </a:r>
          </a:p>
        </p:txBody>
      </p:sp>
    </p:spTree>
  </p:cSld>
  <p:clrMapOvr>
    <a:masterClrMapping xmlns:a="http://schemas.openxmlformats.org/drawingml/2006/main"/>
  </p:clrMapOvr>
</p:sld>
</file>