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98f0dd0b0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138bef23346e5"/>
  </p:sldMasterIdLst>
  <p:sldIdLst>
    <p:sldId xmlns:r="http://schemas.openxmlformats.org/officeDocument/2006/relationships" id="256" r:id="Rcd62eaaf531547b0"/>
    <p:sldId xmlns:r="http://schemas.openxmlformats.org/officeDocument/2006/relationships" id="257" r:id="R7298a80e16ce4628"/>
    <p:sldId xmlns:r="http://schemas.openxmlformats.org/officeDocument/2006/relationships" id="258" r:id="Rdce286fdd10042c2"/>
    <p:sldId xmlns:r="http://schemas.openxmlformats.org/officeDocument/2006/relationships" id="259" r:id="R05c2068693d64f8f"/>
    <p:sldId xmlns:r="http://schemas.openxmlformats.org/officeDocument/2006/relationships" id="260" r:id="R0a45746cba9b4a42"/>
    <p:sldId xmlns:r="http://schemas.openxmlformats.org/officeDocument/2006/relationships" id="261" r:id="R2e33faa6093e468d"/>
    <p:sldId xmlns:r="http://schemas.openxmlformats.org/officeDocument/2006/relationships" id="262" r:id="Rb91111e99842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138bef23346e5" /><Relationship Type="http://schemas.openxmlformats.org/officeDocument/2006/relationships/slide" Target="/ppt/slides/slide1.xml" Id="Rcd62eaaf531547b0" /><Relationship Type="http://schemas.openxmlformats.org/officeDocument/2006/relationships/slide" Target="/ppt/slides/slide2.xml" Id="R7298a80e16ce4628" /><Relationship Type="http://schemas.openxmlformats.org/officeDocument/2006/relationships/slide" Target="/ppt/slides/slide3.xml" Id="Rdce286fdd10042c2" /><Relationship Type="http://schemas.openxmlformats.org/officeDocument/2006/relationships/slide" Target="/ppt/slides/slide4.xml" Id="R05c2068693d64f8f" /><Relationship Type="http://schemas.openxmlformats.org/officeDocument/2006/relationships/slide" Target="/ppt/slides/slide5.xml" Id="R0a45746cba9b4a42" /><Relationship Type="http://schemas.openxmlformats.org/officeDocument/2006/relationships/slide" Target="/ppt/slides/slide6.xml" Id="R2e33faa6093e468d" /><Relationship Type="http://schemas.openxmlformats.org/officeDocument/2006/relationships/slide" Target="/ppt/slides/slide7.xml" Id="Rb91111e99842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7f6d53d8646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7a81e9cc74620" /><Relationship Type="http://schemas.openxmlformats.org/officeDocument/2006/relationships/theme" Target="/ppt/slideMasters/theme/theme1.xml" Id="R1bcd12dbefbb4a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7a81e9cc7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7a18e18c7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adb234ef341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9545330ff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fc56b262c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0e5be4daf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2e1458fb149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e69b34097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 HOLDING AS ble etablert [år] og holder til i Auli.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LILIANA PINHEIRO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Nybergstubben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1929 Auli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 HOLDING AS</a:t>
            </a:r>
          </a:p>
        </p:txBody>
      </p:sp>
    </p:spTree>
  </p:cSld>
  <p:clrMapOvr>
    <a:masterClrMapping xmlns:a="http://schemas.openxmlformats.org/drawingml/2006/main"/>
  </p:clrMapOvr>
</p:sld>
</file>