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9adc11971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39ac4be294bfa"/>
  </p:sldMasterIdLst>
  <p:sldIdLst>
    <p:sldId xmlns:r="http://schemas.openxmlformats.org/officeDocument/2006/relationships" id="256" r:id="R9e9b6dc6f70f47ec"/>
    <p:sldId xmlns:r="http://schemas.openxmlformats.org/officeDocument/2006/relationships" id="257" r:id="Re57186e2c02b408d"/>
    <p:sldId xmlns:r="http://schemas.openxmlformats.org/officeDocument/2006/relationships" id="258" r:id="Rb3019586d65947a7"/>
    <p:sldId xmlns:r="http://schemas.openxmlformats.org/officeDocument/2006/relationships" id="259" r:id="Rd54e12d4cdee4737"/>
    <p:sldId xmlns:r="http://schemas.openxmlformats.org/officeDocument/2006/relationships" id="260" r:id="R482ef9e824a04d90"/>
    <p:sldId xmlns:r="http://schemas.openxmlformats.org/officeDocument/2006/relationships" id="261" r:id="R47f3f9dfb8e34e1d"/>
    <p:sldId xmlns:r="http://schemas.openxmlformats.org/officeDocument/2006/relationships" id="262" r:id="Rdd5d1dcde8ac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39ac4be294bfa" /><Relationship Type="http://schemas.openxmlformats.org/officeDocument/2006/relationships/slide" Target="/ppt/slides/slide1.xml" Id="R9e9b6dc6f70f47ec" /><Relationship Type="http://schemas.openxmlformats.org/officeDocument/2006/relationships/slide" Target="/ppt/slides/slide2.xml" Id="Re57186e2c02b408d" /><Relationship Type="http://schemas.openxmlformats.org/officeDocument/2006/relationships/slide" Target="/ppt/slides/slide3.xml" Id="Rb3019586d65947a7" /><Relationship Type="http://schemas.openxmlformats.org/officeDocument/2006/relationships/slide" Target="/ppt/slides/slide4.xml" Id="Rd54e12d4cdee4737" /><Relationship Type="http://schemas.openxmlformats.org/officeDocument/2006/relationships/slide" Target="/ppt/slides/slide5.xml" Id="R482ef9e824a04d90" /><Relationship Type="http://schemas.openxmlformats.org/officeDocument/2006/relationships/slide" Target="/ppt/slides/slide6.xml" Id="R47f3f9dfb8e34e1d" /><Relationship Type="http://schemas.openxmlformats.org/officeDocument/2006/relationships/slide" Target="/ppt/slides/slide7.xml" Id="Rdd5d1dcde8ac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e527fb1dd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863aa9f814c39" /><Relationship Type="http://schemas.openxmlformats.org/officeDocument/2006/relationships/theme" Target="/ppt/slideMasters/theme/theme1.xml" Id="R53fea01b1419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863aa9f81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edb6656e1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3e19a842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18c03bac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cd695f7a1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b031eb14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1ec098a71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0e1a953b9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