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0274756b7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9649ead4b435a"/>
  </p:sldMasterIdLst>
  <p:sldIdLst>
    <p:sldId xmlns:r="http://schemas.openxmlformats.org/officeDocument/2006/relationships" id="256" r:id="R4c1fbc1cc1da4ce8"/>
    <p:sldId xmlns:r="http://schemas.openxmlformats.org/officeDocument/2006/relationships" id="257" r:id="R03ea2b4099254f98"/>
    <p:sldId xmlns:r="http://schemas.openxmlformats.org/officeDocument/2006/relationships" id="258" r:id="R6bd66282898140af"/>
    <p:sldId xmlns:r="http://schemas.openxmlformats.org/officeDocument/2006/relationships" id="259" r:id="R5660a314705f4e48"/>
    <p:sldId xmlns:r="http://schemas.openxmlformats.org/officeDocument/2006/relationships" id="260" r:id="R9101f2a747054e72"/>
    <p:sldId xmlns:r="http://schemas.openxmlformats.org/officeDocument/2006/relationships" id="261" r:id="R989f318def5e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9649ead4b435a" /><Relationship Type="http://schemas.openxmlformats.org/officeDocument/2006/relationships/slide" Target="/ppt/slides/slide1.xml" Id="R4c1fbc1cc1da4ce8" /><Relationship Type="http://schemas.openxmlformats.org/officeDocument/2006/relationships/slide" Target="/ppt/slides/slide2.xml" Id="R03ea2b4099254f98" /><Relationship Type="http://schemas.openxmlformats.org/officeDocument/2006/relationships/slide" Target="/ppt/slides/slide3.xml" Id="R6bd66282898140af" /><Relationship Type="http://schemas.openxmlformats.org/officeDocument/2006/relationships/slide" Target="/ppt/slides/slide4.xml" Id="R5660a314705f4e48" /><Relationship Type="http://schemas.openxmlformats.org/officeDocument/2006/relationships/slide" Target="/ppt/slides/slide5.xml" Id="R9101f2a747054e72" /><Relationship Type="http://schemas.openxmlformats.org/officeDocument/2006/relationships/slide" Target="/ppt/slides/slide6.xml" Id="R989f318def5e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62d2903ce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8ba706d694c5f" /><Relationship Type="http://schemas.openxmlformats.org/officeDocument/2006/relationships/theme" Target="/ppt/slideMasters/theme/theme1.xml" Id="R6497d58ece26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8ba706d694c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b1d7537b9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e2e7bc88e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81722991c41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44c6c2b33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75413ab8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e837d26b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