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9dc7ff885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be05b9ae440db"/>
  </p:sldMasterIdLst>
  <p:sldIdLst>
    <p:sldId xmlns:r="http://schemas.openxmlformats.org/officeDocument/2006/relationships" id="256" r:id="R831e45ba1fd2459d"/>
    <p:sldId xmlns:r="http://schemas.openxmlformats.org/officeDocument/2006/relationships" id="257" r:id="R4268206905904c62"/>
    <p:sldId xmlns:r="http://schemas.openxmlformats.org/officeDocument/2006/relationships" id="258" r:id="R7e93801e5ac54a84"/>
    <p:sldId xmlns:r="http://schemas.openxmlformats.org/officeDocument/2006/relationships" id="259" r:id="R438061648079453d"/>
    <p:sldId xmlns:r="http://schemas.openxmlformats.org/officeDocument/2006/relationships" id="260" r:id="Rc7110b42205b415e"/>
    <p:sldId xmlns:r="http://schemas.openxmlformats.org/officeDocument/2006/relationships" id="261" r:id="R1cebcbea99e5494a"/>
    <p:sldId xmlns:r="http://schemas.openxmlformats.org/officeDocument/2006/relationships" id="262" r:id="Rd26e9e9254b8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be05b9ae440db" /><Relationship Type="http://schemas.openxmlformats.org/officeDocument/2006/relationships/slide" Target="/ppt/slides/slide1.xml" Id="R831e45ba1fd2459d" /><Relationship Type="http://schemas.openxmlformats.org/officeDocument/2006/relationships/slide" Target="/ppt/slides/slide2.xml" Id="R4268206905904c62" /><Relationship Type="http://schemas.openxmlformats.org/officeDocument/2006/relationships/slide" Target="/ppt/slides/slide3.xml" Id="R7e93801e5ac54a84" /><Relationship Type="http://schemas.openxmlformats.org/officeDocument/2006/relationships/slide" Target="/ppt/slides/slide4.xml" Id="R438061648079453d" /><Relationship Type="http://schemas.openxmlformats.org/officeDocument/2006/relationships/slide" Target="/ppt/slides/slide5.xml" Id="Rc7110b42205b415e" /><Relationship Type="http://schemas.openxmlformats.org/officeDocument/2006/relationships/slide" Target="/ppt/slides/slide6.xml" Id="R1cebcbea99e5494a" /><Relationship Type="http://schemas.openxmlformats.org/officeDocument/2006/relationships/slide" Target="/ppt/slides/slide7.xml" Id="Rd26e9e9254b8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48c82bc24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4404baab4b33" /><Relationship Type="http://schemas.openxmlformats.org/officeDocument/2006/relationships/theme" Target="/ppt/slideMasters/theme/theme1.xml" Id="R469bfa42f70c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74404baab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6dfcf7c6a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fa5c6660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d9bbedfc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4dacfb4b8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259e0a7c2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ebd881b6a43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e82be90a4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PARAPLY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CROSSCONSULT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Norik AS, Aker Stadion, inngang 7, Julsundvegen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