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3b6c73a5d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387db667f412a"/>
  </p:sldMasterIdLst>
  <p:sldIdLst>
    <p:sldId xmlns:r="http://schemas.openxmlformats.org/officeDocument/2006/relationships" id="256" r:id="R4ecf0acc6407411f"/>
    <p:sldId xmlns:r="http://schemas.openxmlformats.org/officeDocument/2006/relationships" id="257" r:id="R5fc2a13338714d8f"/>
    <p:sldId xmlns:r="http://schemas.openxmlformats.org/officeDocument/2006/relationships" id="258" r:id="Rc4d4cb9df1464e44"/>
    <p:sldId xmlns:r="http://schemas.openxmlformats.org/officeDocument/2006/relationships" id="259" r:id="R155ef5ddf275451e"/>
    <p:sldId xmlns:r="http://schemas.openxmlformats.org/officeDocument/2006/relationships" id="260" r:id="Raed2c7ad4104490c"/>
    <p:sldId xmlns:r="http://schemas.openxmlformats.org/officeDocument/2006/relationships" id="261" r:id="R1386d5bc6fc44053"/>
    <p:sldId xmlns:r="http://schemas.openxmlformats.org/officeDocument/2006/relationships" id="262" r:id="Ra77be8658bf1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387db667f412a" /><Relationship Type="http://schemas.openxmlformats.org/officeDocument/2006/relationships/slide" Target="/ppt/slides/slide1.xml" Id="R4ecf0acc6407411f" /><Relationship Type="http://schemas.openxmlformats.org/officeDocument/2006/relationships/slide" Target="/ppt/slides/slide2.xml" Id="R5fc2a13338714d8f" /><Relationship Type="http://schemas.openxmlformats.org/officeDocument/2006/relationships/slide" Target="/ppt/slides/slide3.xml" Id="Rc4d4cb9df1464e44" /><Relationship Type="http://schemas.openxmlformats.org/officeDocument/2006/relationships/slide" Target="/ppt/slides/slide4.xml" Id="R155ef5ddf275451e" /><Relationship Type="http://schemas.openxmlformats.org/officeDocument/2006/relationships/slide" Target="/ppt/slides/slide5.xml" Id="Raed2c7ad4104490c" /><Relationship Type="http://schemas.openxmlformats.org/officeDocument/2006/relationships/slide" Target="/ppt/slides/slide6.xml" Id="R1386d5bc6fc44053" /><Relationship Type="http://schemas.openxmlformats.org/officeDocument/2006/relationships/slide" Target="/ppt/slides/slide7.xml" Id="Ra77be8658bf1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d81ffbe65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131b8e974b36" /><Relationship Type="http://schemas.openxmlformats.org/officeDocument/2006/relationships/theme" Target="/ppt/slideMasters/theme/theme1.xml" Id="Rf74d653b016e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9131b8e97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26c57b9fb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75a0a623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8630662ae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b91a7587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86920da12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069d40c5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766c58d8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CESS HOLDING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OLAV SÆTREN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Tomasgardvegen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