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6d353a912e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6a86b2c2147ec"/>
  </p:sldMasterIdLst>
  <p:sldIdLst>
    <p:sldId xmlns:r="http://schemas.openxmlformats.org/officeDocument/2006/relationships" id="256" r:id="R087fee2a01e94554"/>
    <p:sldId xmlns:r="http://schemas.openxmlformats.org/officeDocument/2006/relationships" id="257" r:id="R58c268785df04e2c"/>
    <p:sldId xmlns:r="http://schemas.openxmlformats.org/officeDocument/2006/relationships" id="258" r:id="R74bb6187d3aa4090"/>
    <p:sldId xmlns:r="http://schemas.openxmlformats.org/officeDocument/2006/relationships" id="259" r:id="R90abb281d3244962"/>
    <p:sldId xmlns:r="http://schemas.openxmlformats.org/officeDocument/2006/relationships" id="260" r:id="R87044748c4704898"/>
    <p:sldId xmlns:r="http://schemas.openxmlformats.org/officeDocument/2006/relationships" id="261" r:id="R696f67ada2934d21"/>
    <p:sldId xmlns:r="http://schemas.openxmlformats.org/officeDocument/2006/relationships" id="262" r:id="Reccb5edc48eb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6a86b2c2147ec" /><Relationship Type="http://schemas.openxmlformats.org/officeDocument/2006/relationships/slide" Target="/ppt/slides/slide1.xml" Id="R087fee2a01e94554" /><Relationship Type="http://schemas.openxmlformats.org/officeDocument/2006/relationships/slide" Target="/ppt/slides/slide2.xml" Id="R58c268785df04e2c" /><Relationship Type="http://schemas.openxmlformats.org/officeDocument/2006/relationships/slide" Target="/ppt/slides/slide3.xml" Id="R74bb6187d3aa4090" /><Relationship Type="http://schemas.openxmlformats.org/officeDocument/2006/relationships/slide" Target="/ppt/slides/slide4.xml" Id="R90abb281d3244962" /><Relationship Type="http://schemas.openxmlformats.org/officeDocument/2006/relationships/slide" Target="/ppt/slides/slide5.xml" Id="R87044748c4704898" /><Relationship Type="http://schemas.openxmlformats.org/officeDocument/2006/relationships/slide" Target="/ppt/slides/slide6.xml" Id="R696f67ada2934d21" /><Relationship Type="http://schemas.openxmlformats.org/officeDocument/2006/relationships/slide" Target="/ppt/slides/slide7.xml" Id="Reccb5edc48eb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42e80de6b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e5db299434d96" /><Relationship Type="http://schemas.openxmlformats.org/officeDocument/2006/relationships/theme" Target="/ppt/slideMasters/theme/theme1.xml" Id="Rbf6fb254fcf844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ce5db29943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ad29593e7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f5028977f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28934ca9a45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d436d831a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b77d264f34c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95e638ac144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282d7a33c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J.V.K.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J.V.K. HOLDING AS ble etablert [år] og holder til i Børsa.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9 644 452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VIDAR KOREN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Fjellhaugvegen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