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b9d89cfcb541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86f4153c14bc1"/>
  </p:sldMasterIdLst>
  <p:sldIdLst>
    <p:sldId xmlns:r="http://schemas.openxmlformats.org/officeDocument/2006/relationships" id="256" r:id="Rbc7e61eb49e540d1"/>
    <p:sldId xmlns:r="http://schemas.openxmlformats.org/officeDocument/2006/relationships" id="257" r:id="Rbf090addec7a413e"/>
    <p:sldId xmlns:r="http://schemas.openxmlformats.org/officeDocument/2006/relationships" id="258" r:id="Rce11bc2d23f6475d"/>
    <p:sldId xmlns:r="http://schemas.openxmlformats.org/officeDocument/2006/relationships" id="259" r:id="R0a913ad2c8bd4a8c"/>
    <p:sldId xmlns:r="http://schemas.openxmlformats.org/officeDocument/2006/relationships" id="260" r:id="R6625e9937eba412f"/>
    <p:sldId xmlns:r="http://schemas.openxmlformats.org/officeDocument/2006/relationships" id="261" r:id="R048d413cee7d4b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86f4153c14bc1" /><Relationship Type="http://schemas.openxmlformats.org/officeDocument/2006/relationships/slide" Target="/ppt/slides/slide1.xml" Id="Rbc7e61eb49e540d1" /><Relationship Type="http://schemas.openxmlformats.org/officeDocument/2006/relationships/slide" Target="/ppt/slides/slide2.xml" Id="Rbf090addec7a413e" /><Relationship Type="http://schemas.openxmlformats.org/officeDocument/2006/relationships/slide" Target="/ppt/slides/slide3.xml" Id="Rce11bc2d23f6475d" /><Relationship Type="http://schemas.openxmlformats.org/officeDocument/2006/relationships/slide" Target="/ppt/slides/slide4.xml" Id="R0a913ad2c8bd4a8c" /><Relationship Type="http://schemas.openxmlformats.org/officeDocument/2006/relationships/slide" Target="/ppt/slides/slide5.xml" Id="R6625e9937eba412f" /><Relationship Type="http://schemas.openxmlformats.org/officeDocument/2006/relationships/slide" Target="/ppt/slides/slide6.xml" Id="R048d413cee7d4b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3b076219345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f0807e1c54652" /><Relationship Type="http://schemas.openxmlformats.org/officeDocument/2006/relationships/theme" Target="/ppt/slideMasters/theme/theme1.xml" Id="R9ee5a25627ed46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8f0807e1c546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ba2f98aae46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3085b37734f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220295635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3dbb2ddbc4b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f2f9a11bf40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093e7c71548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J.V.K.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Fjellhaugvegen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7353 Børsa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