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fc8da977ef84f6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f7b3c161d4e457e"/>
  </p:sldMasterIdLst>
  <p:sldIdLst>
    <p:sldId xmlns:r="http://schemas.openxmlformats.org/officeDocument/2006/relationships" id="256" r:id="Rc35ba78298db4988"/>
    <p:sldId xmlns:r="http://schemas.openxmlformats.org/officeDocument/2006/relationships" id="257" r:id="Rdb1bfbd8bc7e494b"/>
    <p:sldId xmlns:r="http://schemas.openxmlformats.org/officeDocument/2006/relationships" id="258" r:id="Rf0a1975c33324281"/>
    <p:sldId xmlns:r="http://schemas.openxmlformats.org/officeDocument/2006/relationships" id="259" r:id="R7ef2de05b25c4598"/>
    <p:sldId xmlns:r="http://schemas.openxmlformats.org/officeDocument/2006/relationships" id="260" r:id="R91d1887931de443d"/>
    <p:sldId xmlns:r="http://schemas.openxmlformats.org/officeDocument/2006/relationships" id="261" r:id="Rca19daa6acd14500"/>
    <p:sldId xmlns:r="http://schemas.openxmlformats.org/officeDocument/2006/relationships" id="262" r:id="R9a889deb14e7490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7b3c161d4e457e" /><Relationship Type="http://schemas.openxmlformats.org/officeDocument/2006/relationships/slide" Target="/ppt/slides/slide1.xml" Id="Rc35ba78298db4988" /><Relationship Type="http://schemas.openxmlformats.org/officeDocument/2006/relationships/slide" Target="/ppt/slides/slide2.xml" Id="Rdb1bfbd8bc7e494b" /><Relationship Type="http://schemas.openxmlformats.org/officeDocument/2006/relationships/slide" Target="/ppt/slides/slide3.xml" Id="Rf0a1975c33324281" /><Relationship Type="http://schemas.openxmlformats.org/officeDocument/2006/relationships/slide" Target="/ppt/slides/slide4.xml" Id="R7ef2de05b25c4598" /><Relationship Type="http://schemas.openxmlformats.org/officeDocument/2006/relationships/slide" Target="/ppt/slides/slide5.xml" Id="R91d1887931de443d" /><Relationship Type="http://schemas.openxmlformats.org/officeDocument/2006/relationships/slide" Target="/ppt/slides/slide6.xml" Id="Rca19daa6acd14500" /><Relationship Type="http://schemas.openxmlformats.org/officeDocument/2006/relationships/slide" Target="/ppt/slides/slide7.xml" Id="R9a889deb14e7490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7c948df5dc466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ddc0054bdf4dc1" /><Relationship Type="http://schemas.openxmlformats.org/officeDocument/2006/relationships/theme" Target="/ppt/slideMasters/theme/theme1.xml" Id="R6191edabd3a64c0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7ddc0054bdf4dc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ce7b45833542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05f3f58d24429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8331f52f5743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dd9ff1beb14d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6734da0d824f7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e416c3cd4d44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c41b81c64b4e0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CAMPANULE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CAMPANULE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CAMPANULE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CAMPANULE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CAMPANULE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CAMPANULE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−172 165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507 646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37 640 502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38 885 889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CAMPANULE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WILLIAM FRANK CHRISTENSEN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CAMPANULE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Bergrådveien 4C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0873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928 293 793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CAMPANULE AS</a:t>
            </a:r>
          </a:p>
        </p:txBody>
      </p:sp>
    </p:spTree>
  </p:cSld>
  <p:clrMapOvr>
    <a:masterClrMapping xmlns:a="http://schemas.openxmlformats.org/drawingml/2006/main"/>
  </p:clrMapOvr>
</p:sld>
</file>