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1d7300b81684a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419b8f4b534422"/>
  </p:sldMasterIdLst>
  <p:sldIdLst>
    <p:sldId xmlns:r="http://schemas.openxmlformats.org/officeDocument/2006/relationships" id="256" r:id="Ra0ac5b836cc444ff"/>
    <p:sldId xmlns:r="http://schemas.openxmlformats.org/officeDocument/2006/relationships" id="257" r:id="R434c6b439d004e4a"/>
    <p:sldId xmlns:r="http://schemas.openxmlformats.org/officeDocument/2006/relationships" id="258" r:id="Rbc695b9aab144bdb"/>
    <p:sldId xmlns:r="http://schemas.openxmlformats.org/officeDocument/2006/relationships" id="259" r:id="Ra6e114dc8c864362"/>
    <p:sldId xmlns:r="http://schemas.openxmlformats.org/officeDocument/2006/relationships" id="260" r:id="Rb336d11dca6f464f"/>
    <p:sldId xmlns:r="http://schemas.openxmlformats.org/officeDocument/2006/relationships" id="261" r:id="R421a35665cc74071"/>
    <p:sldId xmlns:r="http://schemas.openxmlformats.org/officeDocument/2006/relationships" id="262" r:id="R5c31822e6dba47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419b8f4b534422" /><Relationship Type="http://schemas.openxmlformats.org/officeDocument/2006/relationships/slide" Target="/ppt/slides/slide1.xml" Id="Ra0ac5b836cc444ff" /><Relationship Type="http://schemas.openxmlformats.org/officeDocument/2006/relationships/slide" Target="/ppt/slides/slide2.xml" Id="R434c6b439d004e4a" /><Relationship Type="http://schemas.openxmlformats.org/officeDocument/2006/relationships/slide" Target="/ppt/slides/slide3.xml" Id="Rbc695b9aab144bdb" /><Relationship Type="http://schemas.openxmlformats.org/officeDocument/2006/relationships/slide" Target="/ppt/slides/slide4.xml" Id="Ra6e114dc8c864362" /><Relationship Type="http://schemas.openxmlformats.org/officeDocument/2006/relationships/slide" Target="/ppt/slides/slide5.xml" Id="Rb336d11dca6f464f" /><Relationship Type="http://schemas.openxmlformats.org/officeDocument/2006/relationships/slide" Target="/ppt/slides/slide6.xml" Id="R421a35665cc74071" /><Relationship Type="http://schemas.openxmlformats.org/officeDocument/2006/relationships/slide" Target="/ppt/slides/slide7.xml" Id="R5c31822e6dba47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9cb5b5854f45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ebc1b6c8c40f9" /><Relationship Type="http://schemas.openxmlformats.org/officeDocument/2006/relationships/theme" Target="/ppt/slideMasters/theme/theme1.xml" Id="R38b223e01c6e47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febc1b6c8c40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2423f3034546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83270dbda4a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4a2439ed2a44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8c4ef59bdc44f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bb80b798c4a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e7f0b60f8e4f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8bd75f288841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CAMPANULE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CAMPANULE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−172 165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507 646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37 640 502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38 885 889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WILLIAM FRANK CHRISTENSEN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Bergrådveien 4C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928 293 793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CAMPANULE AS</a:t>
            </a:r>
          </a:p>
        </p:txBody>
      </p:sp>
    </p:spTree>
  </p:cSld>
  <p:clrMapOvr>
    <a:masterClrMapping xmlns:a="http://schemas.openxmlformats.org/drawingml/2006/main"/>
  </p:clrMapOvr>
</p:sld>
</file>