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55aad529746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fadc358004cfd"/>
  </p:sldMasterIdLst>
  <p:sldIdLst>
    <p:sldId xmlns:r="http://schemas.openxmlformats.org/officeDocument/2006/relationships" id="256" r:id="R2a8628fddcad470e"/>
    <p:sldId xmlns:r="http://schemas.openxmlformats.org/officeDocument/2006/relationships" id="257" r:id="R31faf29a8fa942e6"/>
    <p:sldId xmlns:r="http://schemas.openxmlformats.org/officeDocument/2006/relationships" id="258" r:id="Rfe71c480ec1c4754"/>
    <p:sldId xmlns:r="http://schemas.openxmlformats.org/officeDocument/2006/relationships" id="259" r:id="Rc34e13344f6443d7"/>
    <p:sldId xmlns:r="http://schemas.openxmlformats.org/officeDocument/2006/relationships" id="260" r:id="R7a8ff47b6baa4128"/>
    <p:sldId xmlns:r="http://schemas.openxmlformats.org/officeDocument/2006/relationships" id="261" r:id="R442d6fd1f39c4e48"/>
    <p:sldId xmlns:r="http://schemas.openxmlformats.org/officeDocument/2006/relationships" id="262" r:id="R9390ab07e401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fadc358004cfd" /><Relationship Type="http://schemas.openxmlformats.org/officeDocument/2006/relationships/slide" Target="/ppt/slides/slide1.xml" Id="R2a8628fddcad470e" /><Relationship Type="http://schemas.openxmlformats.org/officeDocument/2006/relationships/slide" Target="/ppt/slides/slide2.xml" Id="R31faf29a8fa942e6" /><Relationship Type="http://schemas.openxmlformats.org/officeDocument/2006/relationships/slide" Target="/ppt/slides/slide3.xml" Id="Rfe71c480ec1c4754" /><Relationship Type="http://schemas.openxmlformats.org/officeDocument/2006/relationships/slide" Target="/ppt/slides/slide4.xml" Id="Rc34e13344f6443d7" /><Relationship Type="http://schemas.openxmlformats.org/officeDocument/2006/relationships/slide" Target="/ppt/slides/slide5.xml" Id="R7a8ff47b6baa4128" /><Relationship Type="http://schemas.openxmlformats.org/officeDocument/2006/relationships/slide" Target="/ppt/slides/slide6.xml" Id="R442d6fd1f39c4e48" /><Relationship Type="http://schemas.openxmlformats.org/officeDocument/2006/relationships/slide" Target="/ppt/slides/slide7.xml" Id="R9390ab07e401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b9be69fb3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c809c86384c6c" /><Relationship Type="http://schemas.openxmlformats.org/officeDocument/2006/relationships/theme" Target="/ppt/slideMasters/theme/theme1.xml" Id="Ra7fcd13dc726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c809c8638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5373de05e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3e65dd806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448dd5fb9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ce645713b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fff15ef25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9fe2f8190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f55a04c57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 HOLDING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HJELLE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928 286 061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