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52eb388d694f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eb3ecd14654114"/>
  </p:sldMasterIdLst>
  <p:sldIdLst>
    <p:sldId xmlns:r="http://schemas.openxmlformats.org/officeDocument/2006/relationships" id="256" r:id="R42136f120f3f4281"/>
    <p:sldId xmlns:r="http://schemas.openxmlformats.org/officeDocument/2006/relationships" id="257" r:id="R94a3de87b29a48b1"/>
    <p:sldId xmlns:r="http://schemas.openxmlformats.org/officeDocument/2006/relationships" id="258" r:id="R7c042a38baf34847"/>
    <p:sldId xmlns:r="http://schemas.openxmlformats.org/officeDocument/2006/relationships" id="259" r:id="Rc302485780254128"/>
    <p:sldId xmlns:r="http://schemas.openxmlformats.org/officeDocument/2006/relationships" id="260" r:id="Rfc476162def9459f"/>
    <p:sldId xmlns:r="http://schemas.openxmlformats.org/officeDocument/2006/relationships" id="261" r:id="R7adf8ff7449b4121"/>
    <p:sldId xmlns:r="http://schemas.openxmlformats.org/officeDocument/2006/relationships" id="262" r:id="R474f5dcc8b6540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eb3ecd14654114" /><Relationship Type="http://schemas.openxmlformats.org/officeDocument/2006/relationships/slide" Target="/ppt/slides/slide1.xml" Id="R42136f120f3f4281" /><Relationship Type="http://schemas.openxmlformats.org/officeDocument/2006/relationships/slide" Target="/ppt/slides/slide2.xml" Id="R94a3de87b29a48b1" /><Relationship Type="http://schemas.openxmlformats.org/officeDocument/2006/relationships/slide" Target="/ppt/slides/slide3.xml" Id="R7c042a38baf34847" /><Relationship Type="http://schemas.openxmlformats.org/officeDocument/2006/relationships/slide" Target="/ppt/slides/slide4.xml" Id="Rc302485780254128" /><Relationship Type="http://schemas.openxmlformats.org/officeDocument/2006/relationships/slide" Target="/ppt/slides/slide5.xml" Id="Rfc476162def9459f" /><Relationship Type="http://schemas.openxmlformats.org/officeDocument/2006/relationships/slide" Target="/ppt/slides/slide6.xml" Id="R7adf8ff7449b4121" /><Relationship Type="http://schemas.openxmlformats.org/officeDocument/2006/relationships/slide" Target="/ppt/slides/slide7.xml" Id="R474f5dcc8b6540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0e1a66054748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574035228492d" /><Relationship Type="http://schemas.openxmlformats.org/officeDocument/2006/relationships/theme" Target="/ppt/slideMasters/theme/theme1.xml" Id="R4c1fa2dc241945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757403522849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0211ea63e45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68f2781ca4c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d8dbd090348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e9d99750a4a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fff2a13ce4c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b7430846f4e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b84492ba642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HOSJ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HOSJ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3 206 376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3 233 946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THOMAS CHRISTIAN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