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f6d7fd297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6bbe07c5d472d"/>
  </p:sldMasterIdLst>
  <p:sldIdLst>
    <p:sldId xmlns:r="http://schemas.openxmlformats.org/officeDocument/2006/relationships" id="256" r:id="Reb0e83175b3f4d5b"/>
    <p:sldId xmlns:r="http://schemas.openxmlformats.org/officeDocument/2006/relationships" id="257" r:id="R24f49d95b6c247b3"/>
    <p:sldId xmlns:r="http://schemas.openxmlformats.org/officeDocument/2006/relationships" id="258" r:id="R4d99193210bf4330"/>
    <p:sldId xmlns:r="http://schemas.openxmlformats.org/officeDocument/2006/relationships" id="259" r:id="R05282195987b4b5c"/>
    <p:sldId xmlns:r="http://schemas.openxmlformats.org/officeDocument/2006/relationships" id="260" r:id="R9e93e08b8cfa4401"/>
    <p:sldId xmlns:r="http://schemas.openxmlformats.org/officeDocument/2006/relationships" id="261" r:id="Rdb0a77e003b6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6bbe07c5d472d" /><Relationship Type="http://schemas.openxmlformats.org/officeDocument/2006/relationships/slide" Target="/ppt/slides/slide1.xml" Id="Reb0e83175b3f4d5b" /><Relationship Type="http://schemas.openxmlformats.org/officeDocument/2006/relationships/slide" Target="/ppt/slides/slide2.xml" Id="R24f49d95b6c247b3" /><Relationship Type="http://schemas.openxmlformats.org/officeDocument/2006/relationships/slide" Target="/ppt/slides/slide3.xml" Id="R4d99193210bf4330" /><Relationship Type="http://schemas.openxmlformats.org/officeDocument/2006/relationships/slide" Target="/ppt/slides/slide4.xml" Id="R05282195987b4b5c" /><Relationship Type="http://schemas.openxmlformats.org/officeDocument/2006/relationships/slide" Target="/ppt/slides/slide5.xml" Id="R9e93e08b8cfa4401" /><Relationship Type="http://schemas.openxmlformats.org/officeDocument/2006/relationships/slide" Target="/ppt/slides/slide6.xml" Id="Rdb0a77e003b6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c25ff100b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0cb01e7c44a1a" /><Relationship Type="http://schemas.openxmlformats.org/officeDocument/2006/relationships/theme" Target="/ppt/slideMasters/theme/theme1.xml" Id="R02d62d8026dc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0cb01e7c4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074ccfe9c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1c188414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1627ce2b5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d29b22cb9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0539edbd2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fb8c6e017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