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10cac01fa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0eb41c3304407"/>
  </p:sldMasterIdLst>
  <p:sldIdLst>
    <p:sldId xmlns:r="http://schemas.openxmlformats.org/officeDocument/2006/relationships" id="256" r:id="Re0f4bf02a1ee474a"/>
    <p:sldId xmlns:r="http://schemas.openxmlformats.org/officeDocument/2006/relationships" id="257" r:id="R2bd9e280c0e3484e"/>
    <p:sldId xmlns:r="http://schemas.openxmlformats.org/officeDocument/2006/relationships" id="258" r:id="R582db1cc4f5a4ca9"/>
    <p:sldId xmlns:r="http://schemas.openxmlformats.org/officeDocument/2006/relationships" id="259" r:id="Rc3bf8a3a30894a9c"/>
    <p:sldId xmlns:r="http://schemas.openxmlformats.org/officeDocument/2006/relationships" id="260" r:id="R151942907c354d25"/>
    <p:sldId xmlns:r="http://schemas.openxmlformats.org/officeDocument/2006/relationships" id="261" r:id="R10adcc7657864c32"/>
    <p:sldId xmlns:r="http://schemas.openxmlformats.org/officeDocument/2006/relationships" id="262" r:id="Rd409ee202bd1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0eb41c3304407" /><Relationship Type="http://schemas.openxmlformats.org/officeDocument/2006/relationships/slide" Target="/ppt/slides/slide1.xml" Id="Re0f4bf02a1ee474a" /><Relationship Type="http://schemas.openxmlformats.org/officeDocument/2006/relationships/slide" Target="/ppt/slides/slide2.xml" Id="R2bd9e280c0e3484e" /><Relationship Type="http://schemas.openxmlformats.org/officeDocument/2006/relationships/slide" Target="/ppt/slides/slide3.xml" Id="R582db1cc4f5a4ca9" /><Relationship Type="http://schemas.openxmlformats.org/officeDocument/2006/relationships/slide" Target="/ppt/slides/slide4.xml" Id="Rc3bf8a3a30894a9c" /><Relationship Type="http://schemas.openxmlformats.org/officeDocument/2006/relationships/slide" Target="/ppt/slides/slide5.xml" Id="R151942907c354d25" /><Relationship Type="http://schemas.openxmlformats.org/officeDocument/2006/relationships/slide" Target="/ppt/slides/slide6.xml" Id="R10adcc7657864c32" /><Relationship Type="http://schemas.openxmlformats.org/officeDocument/2006/relationships/slide" Target="/ppt/slides/slide7.xml" Id="Rd409ee202bd1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287270ff645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06bd77d7a42b4" /><Relationship Type="http://schemas.openxmlformats.org/officeDocument/2006/relationships/theme" Target="/ppt/slideMasters/theme/theme1.xml" Id="R1a9bfb0f9da6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606bd77d7a42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6a8d17ee8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d66cae251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1b397da84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1d38868b34b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c8924847f46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00d13564342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51672a80b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1 152 694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