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9227a35bc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fa51d2e3b4c96"/>
  </p:sldMasterIdLst>
  <p:sldIdLst>
    <p:sldId xmlns:r="http://schemas.openxmlformats.org/officeDocument/2006/relationships" id="256" r:id="R5c5ce987da814ddd"/>
    <p:sldId xmlns:r="http://schemas.openxmlformats.org/officeDocument/2006/relationships" id="257" r:id="R885b4a0a7d974cad"/>
    <p:sldId xmlns:r="http://schemas.openxmlformats.org/officeDocument/2006/relationships" id="258" r:id="R8cf2f7d454d1416f"/>
    <p:sldId xmlns:r="http://schemas.openxmlformats.org/officeDocument/2006/relationships" id="259" r:id="Rf9053a3cf0024b1a"/>
    <p:sldId xmlns:r="http://schemas.openxmlformats.org/officeDocument/2006/relationships" id="260" r:id="R59c8ed19465e435d"/>
    <p:sldId xmlns:r="http://schemas.openxmlformats.org/officeDocument/2006/relationships" id="261" r:id="R100b0f67e4ea4b66"/>
    <p:sldId xmlns:r="http://schemas.openxmlformats.org/officeDocument/2006/relationships" id="262" r:id="R1ff1425d7235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fa51d2e3b4c96" /><Relationship Type="http://schemas.openxmlformats.org/officeDocument/2006/relationships/slide" Target="/ppt/slides/slide1.xml" Id="R5c5ce987da814ddd" /><Relationship Type="http://schemas.openxmlformats.org/officeDocument/2006/relationships/slide" Target="/ppt/slides/slide2.xml" Id="R885b4a0a7d974cad" /><Relationship Type="http://schemas.openxmlformats.org/officeDocument/2006/relationships/slide" Target="/ppt/slides/slide3.xml" Id="R8cf2f7d454d1416f" /><Relationship Type="http://schemas.openxmlformats.org/officeDocument/2006/relationships/slide" Target="/ppt/slides/slide4.xml" Id="Rf9053a3cf0024b1a" /><Relationship Type="http://schemas.openxmlformats.org/officeDocument/2006/relationships/slide" Target="/ppt/slides/slide5.xml" Id="R59c8ed19465e435d" /><Relationship Type="http://schemas.openxmlformats.org/officeDocument/2006/relationships/slide" Target="/ppt/slides/slide6.xml" Id="R100b0f67e4ea4b66" /><Relationship Type="http://schemas.openxmlformats.org/officeDocument/2006/relationships/slide" Target="/ppt/slides/slide7.xml" Id="R1ff1425d7235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d29092856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0e1061014836" /><Relationship Type="http://schemas.openxmlformats.org/officeDocument/2006/relationships/theme" Target="/ppt/slideMasters/theme/theme1.xml" Id="R786852e0b075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d0e106101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c88d9676c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fc128774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e79ff034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f008e4b1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3f86c34c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7a3b9bf7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63ac6cb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