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f4c8b43b7494ea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06aecb6d4f54121"/>
  </p:sldMasterIdLst>
  <p:sldIdLst>
    <p:sldId xmlns:r="http://schemas.openxmlformats.org/officeDocument/2006/relationships" id="256" r:id="Re445d8362d6c4045"/>
    <p:sldId xmlns:r="http://schemas.openxmlformats.org/officeDocument/2006/relationships" id="257" r:id="R7e3efa7b21694709"/>
    <p:sldId xmlns:r="http://schemas.openxmlformats.org/officeDocument/2006/relationships" id="258" r:id="Ra5f4caa2415744e6"/>
    <p:sldId xmlns:r="http://schemas.openxmlformats.org/officeDocument/2006/relationships" id="259" r:id="R45295b72a0954907"/>
    <p:sldId xmlns:r="http://schemas.openxmlformats.org/officeDocument/2006/relationships" id="260" r:id="R272f44725fa14cd1"/>
    <p:sldId xmlns:r="http://schemas.openxmlformats.org/officeDocument/2006/relationships" id="261" r:id="R6d24cd0a2f904fd7"/>
    <p:sldId xmlns:r="http://schemas.openxmlformats.org/officeDocument/2006/relationships" id="262" r:id="R2a2e8bf4bb3f4dc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06aecb6d4f54121" /><Relationship Type="http://schemas.openxmlformats.org/officeDocument/2006/relationships/slide" Target="/ppt/slides/slide1.xml" Id="Re445d8362d6c4045" /><Relationship Type="http://schemas.openxmlformats.org/officeDocument/2006/relationships/slide" Target="/ppt/slides/slide2.xml" Id="R7e3efa7b21694709" /><Relationship Type="http://schemas.openxmlformats.org/officeDocument/2006/relationships/slide" Target="/ppt/slides/slide3.xml" Id="Ra5f4caa2415744e6" /><Relationship Type="http://schemas.openxmlformats.org/officeDocument/2006/relationships/slide" Target="/ppt/slides/slide4.xml" Id="R45295b72a0954907" /><Relationship Type="http://schemas.openxmlformats.org/officeDocument/2006/relationships/slide" Target="/ppt/slides/slide5.xml" Id="R272f44725fa14cd1" /><Relationship Type="http://schemas.openxmlformats.org/officeDocument/2006/relationships/slide" Target="/ppt/slides/slide6.xml" Id="R6d24cd0a2f904fd7" /><Relationship Type="http://schemas.openxmlformats.org/officeDocument/2006/relationships/slide" Target="/ppt/slides/slide7.xml" Id="R2a2e8bf4bb3f4dc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11d74472ba94e5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4401aea8b34dc5" /><Relationship Type="http://schemas.openxmlformats.org/officeDocument/2006/relationships/theme" Target="/ppt/slideMasters/theme/theme1.xml" Id="Rc2d805423c624b4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b4401aea8b34dc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2170fbf679426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14b287f926405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653c67f4bb439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c1213855184f6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0afdbe13bc478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e7cf675eb74e5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bb45faa4b0419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CPPF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CPPF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CPPF EIENDOM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CPPF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CPPF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CPPF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2023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−68 674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2 207 021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12 446 631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14 674 602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CPPF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CLARKSONS NORWAY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CPPF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928 277 046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CPPF EIENDOM AS</a:t>
            </a:r>
          </a:p>
        </p:txBody>
      </p:sp>
    </p:spTree>
  </p:cSld>
  <p:clrMapOvr>
    <a:masterClrMapping xmlns:a="http://schemas.openxmlformats.org/drawingml/2006/main"/>
  </p:clrMapOvr>
</p:sld>
</file>