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9d6082a8b43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448ace46c460d"/>
  </p:sldMasterIdLst>
  <p:sldIdLst>
    <p:sldId xmlns:r="http://schemas.openxmlformats.org/officeDocument/2006/relationships" id="256" r:id="R48943b4f2fa84b19"/>
    <p:sldId xmlns:r="http://schemas.openxmlformats.org/officeDocument/2006/relationships" id="257" r:id="R5f0557b2113d43b5"/>
    <p:sldId xmlns:r="http://schemas.openxmlformats.org/officeDocument/2006/relationships" id="258" r:id="R802321c8cadd4d6b"/>
    <p:sldId xmlns:r="http://schemas.openxmlformats.org/officeDocument/2006/relationships" id="259" r:id="R5645e237cd9c43aa"/>
    <p:sldId xmlns:r="http://schemas.openxmlformats.org/officeDocument/2006/relationships" id="260" r:id="R78209ecafb624bee"/>
    <p:sldId xmlns:r="http://schemas.openxmlformats.org/officeDocument/2006/relationships" id="261" r:id="Rf9de4a01e69840dc"/>
    <p:sldId xmlns:r="http://schemas.openxmlformats.org/officeDocument/2006/relationships" id="262" r:id="Ra5a705be8172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448ace46c460d" /><Relationship Type="http://schemas.openxmlformats.org/officeDocument/2006/relationships/slide" Target="/ppt/slides/slide1.xml" Id="R48943b4f2fa84b19" /><Relationship Type="http://schemas.openxmlformats.org/officeDocument/2006/relationships/slide" Target="/ppt/slides/slide2.xml" Id="R5f0557b2113d43b5" /><Relationship Type="http://schemas.openxmlformats.org/officeDocument/2006/relationships/slide" Target="/ppt/slides/slide3.xml" Id="R802321c8cadd4d6b" /><Relationship Type="http://schemas.openxmlformats.org/officeDocument/2006/relationships/slide" Target="/ppt/slides/slide4.xml" Id="R5645e237cd9c43aa" /><Relationship Type="http://schemas.openxmlformats.org/officeDocument/2006/relationships/slide" Target="/ppt/slides/slide5.xml" Id="R78209ecafb624bee" /><Relationship Type="http://schemas.openxmlformats.org/officeDocument/2006/relationships/slide" Target="/ppt/slides/slide6.xml" Id="Rf9de4a01e69840dc" /><Relationship Type="http://schemas.openxmlformats.org/officeDocument/2006/relationships/slide" Target="/ppt/slides/slide7.xml" Id="Ra5a705be8172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bfb8c566f46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094bacfa84504" /><Relationship Type="http://schemas.openxmlformats.org/officeDocument/2006/relationships/theme" Target="/ppt/slideMasters/theme/theme1.xml" Id="Rbd0b0f3e025b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094bacfa8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c498a748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a2e4b3b44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d3a7989d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d2a9e93e6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01e1f7cca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d2e38fc04a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45c2a9964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INA HAUGHOLT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HAUGHOLT INVEST AS ble etablert [år] og holder til i Gjerstad.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2 620 010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MOEN HAUGHOLT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Gjerstadveien 1704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4980 Gjerstad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928 276 937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 HAUGHOLT INVEST AS</a:t>
            </a:r>
          </a:p>
        </p:txBody>
      </p:sp>
    </p:spTree>
  </p:cSld>
  <p:clrMapOvr>
    <a:masterClrMapping xmlns:a="http://schemas.openxmlformats.org/drawingml/2006/main"/>
  </p:clrMapOvr>
</p:sld>
</file>