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e1adef4c040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c3ae9671e4a37"/>
  </p:sldMasterIdLst>
  <p:sldIdLst>
    <p:sldId xmlns:r="http://schemas.openxmlformats.org/officeDocument/2006/relationships" id="256" r:id="Ra1fc9e86b751405a"/>
    <p:sldId xmlns:r="http://schemas.openxmlformats.org/officeDocument/2006/relationships" id="257" r:id="R395cba0216694f49"/>
    <p:sldId xmlns:r="http://schemas.openxmlformats.org/officeDocument/2006/relationships" id="258" r:id="R437c787508ed4af4"/>
    <p:sldId xmlns:r="http://schemas.openxmlformats.org/officeDocument/2006/relationships" id="259" r:id="Rc65e1a7757bd468e"/>
    <p:sldId xmlns:r="http://schemas.openxmlformats.org/officeDocument/2006/relationships" id="260" r:id="R6747ec369fac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c3ae9671e4a37" /><Relationship Type="http://schemas.openxmlformats.org/officeDocument/2006/relationships/slide" Target="/ppt/slides/slide1.xml" Id="Ra1fc9e86b751405a" /><Relationship Type="http://schemas.openxmlformats.org/officeDocument/2006/relationships/slide" Target="/ppt/slides/slide2.xml" Id="R395cba0216694f49" /><Relationship Type="http://schemas.openxmlformats.org/officeDocument/2006/relationships/slide" Target="/ppt/slides/slide3.xml" Id="R437c787508ed4af4" /><Relationship Type="http://schemas.openxmlformats.org/officeDocument/2006/relationships/slide" Target="/ppt/slides/slide4.xml" Id="Rc65e1a7757bd468e" /><Relationship Type="http://schemas.openxmlformats.org/officeDocument/2006/relationships/slide" Target="/ppt/slides/slide5.xml" Id="R6747ec369fac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63b33608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37e3691945fe" /><Relationship Type="http://schemas.openxmlformats.org/officeDocument/2006/relationships/theme" Target="/ppt/slideMasters/theme/theme1.xml" Id="R1e7937b2b3d8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537e3691945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d6e6390a1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9203b490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235ceef2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7df74815e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c5634d741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