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19c331dd6346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23dd25274431a"/>
  </p:sldMasterIdLst>
  <p:sldIdLst>
    <p:sldId xmlns:r="http://schemas.openxmlformats.org/officeDocument/2006/relationships" id="256" r:id="R11bf09886cba44c5"/>
    <p:sldId xmlns:r="http://schemas.openxmlformats.org/officeDocument/2006/relationships" id="257" r:id="Ra1021eca6dcc4622"/>
    <p:sldId xmlns:r="http://schemas.openxmlformats.org/officeDocument/2006/relationships" id="258" r:id="R74e05f7c90044080"/>
    <p:sldId xmlns:r="http://schemas.openxmlformats.org/officeDocument/2006/relationships" id="259" r:id="Rd12aa727d8c44c9e"/>
    <p:sldId xmlns:r="http://schemas.openxmlformats.org/officeDocument/2006/relationships" id="260" r:id="R28abc4be3e1e49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23dd25274431a" /><Relationship Type="http://schemas.openxmlformats.org/officeDocument/2006/relationships/slide" Target="/ppt/slides/slide1.xml" Id="R11bf09886cba44c5" /><Relationship Type="http://schemas.openxmlformats.org/officeDocument/2006/relationships/slide" Target="/ppt/slides/slide2.xml" Id="Ra1021eca6dcc4622" /><Relationship Type="http://schemas.openxmlformats.org/officeDocument/2006/relationships/slide" Target="/ppt/slides/slide3.xml" Id="R74e05f7c90044080" /><Relationship Type="http://schemas.openxmlformats.org/officeDocument/2006/relationships/slide" Target="/ppt/slides/slide4.xml" Id="Rd12aa727d8c44c9e" /><Relationship Type="http://schemas.openxmlformats.org/officeDocument/2006/relationships/slide" Target="/ppt/slides/slide5.xml" Id="R28abc4be3e1e49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84064bc24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86b5ad17d4a78" /><Relationship Type="http://schemas.openxmlformats.org/officeDocument/2006/relationships/theme" Target="/ppt/slideMasters/theme/theme1.xml" Id="Rcfda884175a145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a86b5ad17d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25fe82b9a43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164db3685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b0d6226e9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ce376f7f2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11f7686b46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BAKKLAND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Storbuktveien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928 272 842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