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3bd9664ad544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e2fbafb93649ad"/>
  </p:sldMasterIdLst>
  <p:sldIdLst>
    <p:sldId xmlns:r="http://schemas.openxmlformats.org/officeDocument/2006/relationships" id="256" r:id="Raaea05fcfea94921"/>
    <p:sldId xmlns:r="http://schemas.openxmlformats.org/officeDocument/2006/relationships" id="257" r:id="R09e234ac018442c1"/>
    <p:sldId xmlns:r="http://schemas.openxmlformats.org/officeDocument/2006/relationships" id="258" r:id="R6b8ddf1c0b27484a"/>
    <p:sldId xmlns:r="http://schemas.openxmlformats.org/officeDocument/2006/relationships" id="259" r:id="Red1e3ed27641408f"/>
    <p:sldId xmlns:r="http://schemas.openxmlformats.org/officeDocument/2006/relationships" id="260" r:id="R9c7c5708370c48f5"/>
    <p:sldId xmlns:r="http://schemas.openxmlformats.org/officeDocument/2006/relationships" id="261" r:id="R658a03201f324eb0"/>
    <p:sldId xmlns:r="http://schemas.openxmlformats.org/officeDocument/2006/relationships" id="262" r:id="R2cba43e5b7894f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2fbafb93649ad" /><Relationship Type="http://schemas.openxmlformats.org/officeDocument/2006/relationships/slide" Target="/ppt/slides/slide1.xml" Id="Raaea05fcfea94921" /><Relationship Type="http://schemas.openxmlformats.org/officeDocument/2006/relationships/slide" Target="/ppt/slides/slide2.xml" Id="R09e234ac018442c1" /><Relationship Type="http://schemas.openxmlformats.org/officeDocument/2006/relationships/slide" Target="/ppt/slides/slide3.xml" Id="R6b8ddf1c0b27484a" /><Relationship Type="http://schemas.openxmlformats.org/officeDocument/2006/relationships/slide" Target="/ppt/slides/slide4.xml" Id="Red1e3ed27641408f" /><Relationship Type="http://schemas.openxmlformats.org/officeDocument/2006/relationships/slide" Target="/ppt/slides/slide5.xml" Id="R9c7c5708370c48f5" /><Relationship Type="http://schemas.openxmlformats.org/officeDocument/2006/relationships/slide" Target="/ppt/slides/slide6.xml" Id="R658a03201f324eb0" /><Relationship Type="http://schemas.openxmlformats.org/officeDocument/2006/relationships/slide" Target="/ppt/slides/slide7.xml" Id="R2cba43e5b7894f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c153fb4374d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15ab211b5423f" /><Relationship Type="http://schemas.openxmlformats.org/officeDocument/2006/relationships/theme" Target="/ppt/slideMasters/theme/theme1.xml" Id="R5d94f28869a147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815ab211b542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bc5e48b6941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083d2f7ef41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601a34a7e4b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7ea03549749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05b80d9da41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0d99ff2c84d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6ba770bc744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P. G. GUNDERSEN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G. GUNDERSEN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 G. GUNDERSEN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G. GUNDERSEN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G. GUNDERSEN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G. GUNDERSEN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−19 311 538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6 669 335 604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6 818 239 220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G. GUNDERSEN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STIFTELSEN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PGG AS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TOLELI AS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 INVEST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 INVEST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PGG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G. GUNDERSEN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Colbjørnsens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13 30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post@merkantilbygg.no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928 252 108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G. GUNDERSEN GRUPPEN AS</a:t>
            </a:r>
          </a:p>
        </p:txBody>
      </p:sp>
    </p:spTree>
  </p:cSld>
  <p:clrMapOvr>
    <a:masterClrMapping xmlns:a="http://schemas.openxmlformats.org/drawingml/2006/main"/>
  </p:clrMapOvr>
</p:sld>
</file>