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dd616a1a1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80d74b60c481b"/>
  </p:sldMasterIdLst>
  <p:sldIdLst>
    <p:sldId xmlns:r="http://schemas.openxmlformats.org/officeDocument/2006/relationships" id="256" r:id="R300adf6c20854e40"/>
    <p:sldId xmlns:r="http://schemas.openxmlformats.org/officeDocument/2006/relationships" id="257" r:id="R1355b40ce20e45d6"/>
    <p:sldId xmlns:r="http://schemas.openxmlformats.org/officeDocument/2006/relationships" id="258" r:id="R8fb00c77d6a14b4b"/>
    <p:sldId xmlns:r="http://schemas.openxmlformats.org/officeDocument/2006/relationships" id="259" r:id="Rb4a2fb366b024774"/>
    <p:sldId xmlns:r="http://schemas.openxmlformats.org/officeDocument/2006/relationships" id="260" r:id="Rbf0f730960ec459d"/>
    <p:sldId xmlns:r="http://schemas.openxmlformats.org/officeDocument/2006/relationships" id="261" r:id="R67a63a5137014c8e"/>
    <p:sldId xmlns:r="http://schemas.openxmlformats.org/officeDocument/2006/relationships" id="262" r:id="R084b148876ad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80d74b60c481b" /><Relationship Type="http://schemas.openxmlformats.org/officeDocument/2006/relationships/slide" Target="/ppt/slides/slide1.xml" Id="R300adf6c20854e40" /><Relationship Type="http://schemas.openxmlformats.org/officeDocument/2006/relationships/slide" Target="/ppt/slides/slide2.xml" Id="R1355b40ce20e45d6" /><Relationship Type="http://schemas.openxmlformats.org/officeDocument/2006/relationships/slide" Target="/ppt/slides/slide3.xml" Id="R8fb00c77d6a14b4b" /><Relationship Type="http://schemas.openxmlformats.org/officeDocument/2006/relationships/slide" Target="/ppt/slides/slide4.xml" Id="Rb4a2fb366b024774" /><Relationship Type="http://schemas.openxmlformats.org/officeDocument/2006/relationships/slide" Target="/ppt/slides/slide5.xml" Id="Rbf0f730960ec459d" /><Relationship Type="http://schemas.openxmlformats.org/officeDocument/2006/relationships/slide" Target="/ppt/slides/slide6.xml" Id="R67a63a5137014c8e" /><Relationship Type="http://schemas.openxmlformats.org/officeDocument/2006/relationships/slide" Target="/ppt/slides/slide7.xml" Id="R084b148876ad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b78d3de0b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31c02cf34ec4" /><Relationship Type="http://schemas.openxmlformats.org/officeDocument/2006/relationships/theme" Target="/ppt/slideMasters/theme/theme1.xml" Id="Rd7e7ef7fc7f3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c31c02cf3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d149f59b045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57b72a401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05abdfc84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256394bb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3993882ac41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d7286d60f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29823618d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STIAN SMEDEGÅRD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