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3270e78a74e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eb75bf0a7f419a"/>
  </p:sldMasterIdLst>
  <p:sldIdLst>
    <p:sldId xmlns:r="http://schemas.openxmlformats.org/officeDocument/2006/relationships" id="256" r:id="Rdc9c8f9cc4ba4139"/>
    <p:sldId xmlns:r="http://schemas.openxmlformats.org/officeDocument/2006/relationships" id="257" r:id="Rf0338584082d47c0"/>
    <p:sldId xmlns:r="http://schemas.openxmlformats.org/officeDocument/2006/relationships" id="258" r:id="R6ac1585712fd45ac"/>
    <p:sldId xmlns:r="http://schemas.openxmlformats.org/officeDocument/2006/relationships" id="259" r:id="R9cfc01e84b6b4fac"/>
    <p:sldId xmlns:r="http://schemas.openxmlformats.org/officeDocument/2006/relationships" id="260" r:id="Rce4a8287f34c4084"/>
    <p:sldId xmlns:r="http://schemas.openxmlformats.org/officeDocument/2006/relationships" id="261" r:id="R8db4e381c58444d4"/>
    <p:sldId xmlns:r="http://schemas.openxmlformats.org/officeDocument/2006/relationships" id="262" r:id="R43c96a92aa394ad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eb75bf0a7f419a" /><Relationship Type="http://schemas.openxmlformats.org/officeDocument/2006/relationships/slide" Target="/ppt/slides/slide1.xml" Id="Rdc9c8f9cc4ba4139" /><Relationship Type="http://schemas.openxmlformats.org/officeDocument/2006/relationships/slide" Target="/ppt/slides/slide2.xml" Id="Rf0338584082d47c0" /><Relationship Type="http://schemas.openxmlformats.org/officeDocument/2006/relationships/slide" Target="/ppt/slides/slide3.xml" Id="R6ac1585712fd45ac" /><Relationship Type="http://schemas.openxmlformats.org/officeDocument/2006/relationships/slide" Target="/ppt/slides/slide4.xml" Id="R9cfc01e84b6b4fac" /><Relationship Type="http://schemas.openxmlformats.org/officeDocument/2006/relationships/slide" Target="/ppt/slides/slide5.xml" Id="Rce4a8287f34c4084" /><Relationship Type="http://schemas.openxmlformats.org/officeDocument/2006/relationships/slide" Target="/ppt/slides/slide6.xml" Id="R8db4e381c58444d4" /><Relationship Type="http://schemas.openxmlformats.org/officeDocument/2006/relationships/slide" Target="/ppt/slides/slide7.xml" Id="R43c96a92aa394ad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f7ec7f1124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0f11fcfae144c2" /><Relationship Type="http://schemas.openxmlformats.org/officeDocument/2006/relationships/theme" Target="/ppt/slideMasters/theme/theme1.xml" Id="Rd948f456a14f42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0f11fcfae144c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ebd9e1508c486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bdf35ec7dc4d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d2300fdbe4f1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3bd21457fe47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961ff9ca8b4d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2a50909339473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f2f435341949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NYPAN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NYPAN INVEST AS ble etablert [år] og holder til i Fyllingsdalen.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−53 866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2 011 773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6 362 278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6 364 561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 NYPAN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Bjørgebrekken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5141 Fyllingsdalen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928 238 083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NYPAN INVEST AS</a:t>
            </a:r>
          </a:p>
        </p:txBody>
      </p:sp>
    </p:spTree>
  </p:cSld>
  <p:clrMapOvr>
    <a:masterClrMapping xmlns:a="http://schemas.openxmlformats.org/drawingml/2006/main"/>
  </p:clrMapOvr>
</p:sld>
</file>