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87d0dcb5bb44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98afafc5844a34"/>
  </p:sldMasterIdLst>
  <p:sldIdLst>
    <p:sldId xmlns:r="http://schemas.openxmlformats.org/officeDocument/2006/relationships" id="256" r:id="R2d97331839f44647"/>
    <p:sldId xmlns:r="http://schemas.openxmlformats.org/officeDocument/2006/relationships" id="257" r:id="R3109a210c4f849a5"/>
    <p:sldId xmlns:r="http://schemas.openxmlformats.org/officeDocument/2006/relationships" id="258" r:id="Re2385d79680c46a5"/>
    <p:sldId xmlns:r="http://schemas.openxmlformats.org/officeDocument/2006/relationships" id="259" r:id="R59cf0ac933364374"/>
    <p:sldId xmlns:r="http://schemas.openxmlformats.org/officeDocument/2006/relationships" id="260" r:id="R15693ccbc62442c1"/>
    <p:sldId xmlns:r="http://schemas.openxmlformats.org/officeDocument/2006/relationships" id="261" r:id="Rcb41617d19b741e1"/>
    <p:sldId xmlns:r="http://schemas.openxmlformats.org/officeDocument/2006/relationships" id="262" r:id="Rabe97db79d544e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98afafc5844a34" /><Relationship Type="http://schemas.openxmlformats.org/officeDocument/2006/relationships/slide" Target="/ppt/slides/slide1.xml" Id="R2d97331839f44647" /><Relationship Type="http://schemas.openxmlformats.org/officeDocument/2006/relationships/slide" Target="/ppt/slides/slide2.xml" Id="R3109a210c4f849a5" /><Relationship Type="http://schemas.openxmlformats.org/officeDocument/2006/relationships/slide" Target="/ppt/slides/slide3.xml" Id="Re2385d79680c46a5" /><Relationship Type="http://schemas.openxmlformats.org/officeDocument/2006/relationships/slide" Target="/ppt/slides/slide4.xml" Id="R59cf0ac933364374" /><Relationship Type="http://schemas.openxmlformats.org/officeDocument/2006/relationships/slide" Target="/ppt/slides/slide5.xml" Id="R15693ccbc62442c1" /><Relationship Type="http://schemas.openxmlformats.org/officeDocument/2006/relationships/slide" Target="/ppt/slides/slide6.xml" Id="Rcb41617d19b741e1" /><Relationship Type="http://schemas.openxmlformats.org/officeDocument/2006/relationships/slide" Target="/ppt/slides/slide7.xml" Id="Rabe97db79d544e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84a33307543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7040a464d4176" /><Relationship Type="http://schemas.openxmlformats.org/officeDocument/2006/relationships/theme" Target="/ppt/slideMasters/theme/theme1.xml" Id="R5888ef61bf2f41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07040a464d41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9f26939a740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140d7899143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71e13000445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0af81069743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1ef34644a4a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35992826640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e3dde834040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FELDE HOLDING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442 455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FELDE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Felde, Dalavegen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928 221 563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