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441344e48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773aa031f4380"/>
  </p:sldMasterIdLst>
  <p:sldIdLst>
    <p:sldId xmlns:r="http://schemas.openxmlformats.org/officeDocument/2006/relationships" id="256" r:id="R320f5598724f4568"/>
    <p:sldId xmlns:r="http://schemas.openxmlformats.org/officeDocument/2006/relationships" id="257" r:id="Raf1713f072044ab0"/>
    <p:sldId xmlns:r="http://schemas.openxmlformats.org/officeDocument/2006/relationships" id="258" r:id="Rb1c9f89c94124dda"/>
    <p:sldId xmlns:r="http://schemas.openxmlformats.org/officeDocument/2006/relationships" id="259" r:id="Rf541ce1c37654b67"/>
    <p:sldId xmlns:r="http://schemas.openxmlformats.org/officeDocument/2006/relationships" id="260" r:id="Re6e7b4c08f384ac6"/>
    <p:sldId xmlns:r="http://schemas.openxmlformats.org/officeDocument/2006/relationships" id="261" r:id="Rab7457666a2a4ebd"/>
    <p:sldId xmlns:r="http://schemas.openxmlformats.org/officeDocument/2006/relationships" id="262" r:id="Re4bc11e96e6b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773aa031f4380" /><Relationship Type="http://schemas.openxmlformats.org/officeDocument/2006/relationships/slide" Target="/ppt/slides/slide1.xml" Id="R320f5598724f4568" /><Relationship Type="http://schemas.openxmlformats.org/officeDocument/2006/relationships/slide" Target="/ppt/slides/slide2.xml" Id="Raf1713f072044ab0" /><Relationship Type="http://schemas.openxmlformats.org/officeDocument/2006/relationships/slide" Target="/ppt/slides/slide3.xml" Id="Rb1c9f89c94124dda" /><Relationship Type="http://schemas.openxmlformats.org/officeDocument/2006/relationships/slide" Target="/ppt/slides/slide4.xml" Id="Rf541ce1c37654b67" /><Relationship Type="http://schemas.openxmlformats.org/officeDocument/2006/relationships/slide" Target="/ppt/slides/slide5.xml" Id="Re6e7b4c08f384ac6" /><Relationship Type="http://schemas.openxmlformats.org/officeDocument/2006/relationships/slide" Target="/ppt/slides/slide6.xml" Id="Rab7457666a2a4ebd" /><Relationship Type="http://schemas.openxmlformats.org/officeDocument/2006/relationships/slide" Target="/ppt/slides/slide7.xml" Id="Re4bc11e96e6b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83ffb0387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700a2591e4c8b" /><Relationship Type="http://schemas.openxmlformats.org/officeDocument/2006/relationships/theme" Target="/ppt/slideMasters/theme/theme1.xml" Id="Rc5c42cec91404e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700a2591e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ea0d0bb2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c6862cf8c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7b146159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fcea42e5e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56b3a3c9c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119e71ec94f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e6ebc4fe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