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8c60a494df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b31177e8574025"/>
  </p:sldMasterIdLst>
  <p:sldIdLst>
    <p:sldId xmlns:r="http://schemas.openxmlformats.org/officeDocument/2006/relationships" id="256" r:id="R797f673f8cd248b3"/>
    <p:sldId xmlns:r="http://schemas.openxmlformats.org/officeDocument/2006/relationships" id="257" r:id="Rb4bb01d5abf74d9e"/>
    <p:sldId xmlns:r="http://schemas.openxmlformats.org/officeDocument/2006/relationships" id="258" r:id="R4241d951f1a24d2a"/>
    <p:sldId xmlns:r="http://schemas.openxmlformats.org/officeDocument/2006/relationships" id="259" r:id="R49ea59a7e3224b73"/>
    <p:sldId xmlns:r="http://schemas.openxmlformats.org/officeDocument/2006/relationships" id="260" r:id="R18fd76486d964120"/>
    <p:sldId xmlns:r="http://schemas.openxmlformats.org/officeDocument/2006/relationships" id="261" r:id="R3e1ec41bc10748b1"/>
    <p:sldId xmlns:r="http://schemas.openxmlformats.org/officeDocument/2006/relationships" id="262" r:id="R2ac7f765ce0d40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31177e8574025" /><Relationship Type="http://schemas.openxmlformats.org/officeDocument/2006/relationships/slide" Target="/ppt/slides/slide1.xml" Id="R797f673f8cd248b3" /><Relationship Type="http://schemas.openxmlformats.org/officeDocument/2006/relationships/slide" Target="/ppt/slides/slide2.xml" Id="Rb4bb01d5abf74d9e" /><Relationship Type="http://schemas.openxmlformats.org/officeDocument/2006/relationships/slide" Target="/ppt/slides/slide3.xml" Id="R4241d951f1a24d2a" /><Relationship Type="http://schemas.openxmlformats.org/officeDocument/2006/relationships/slide" Target="/ppt/slides/slide4.xml" Id="R49ea59a7e3224b73" /><Relationship Type="http://schemas.openxmlformats.org/officeDocument/2006/relationships/slide" Target="/ppt/slides/slide5.xml" Id="R18fd76486d964120" /><Relationship Type="http://schemas.openxmlformats.org/officeDocument/2006/relationships/slide" Target="/ppt/slides/slide6.xml" Id="R3e1ec41bc10748b1" /><Relationship Type="http://schemas.openxmlformats.org/officeDocument/2006/relationships/slide" Target="/ppt/slides/slide7.xml" Id="R2ac7f765ce0d40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4d3d3f26a4b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96d4386354621" /><Relationship Type="http://schemas.openxmlformats.org/officeDocument/2006/relationships/theme" Target="/ppt/slideMasters/theme/theme1.xml" Id="R8642eda325874b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96d43863546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005fa53d74c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c14a125dd46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4a13519eb4e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d54804fd54b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16fc844f048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390ab12184e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a61083edc4f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HOLDING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HOLDING OG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894 329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2 862 141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2 881 836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Veienmoen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928 163 512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