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079def114148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950a26d31e44da"/>
  </p:sldMasterIdLst>
  <p:sldIdLst>
    <p:sldId xmlns:r="http://schemas.openxmlformats.org/officeDocument/2006/relationships" id="256" r:id="Rd4aaae9cea454da0"/>
    <p:sldId xmlns:r="http://schemas.openxmlformats.org/officeDocument/2006/relationships" id="257" r:id="R9fe9358b7b7349bb"/>
    <p:sldId xmlns:r="http://schemas.openxmlformats.org/officeDocument/2006/relationships" id="258" r:id="Raacd912865ce4c3e"/>
    <p:sldId xmlns:r="http://schemas.openxmlformats.org/officeDocument/2006/relationships" id="259" r:id="R9ccfae10d9684570"/>
    <p:sldId xmlns:r="http://schemas.openxmlformats.org/officeDocument/2006/relationships" id="260" r:id="Rda5f442867f644ca"/>
    <p:sldId xmlns:r="http://schemas.openxmlformats.org/officeDocument/2006/relationships" id="261" r:id="Rb0a8890bb98a485c"/>
    <p:sldId xmlns:r="http://schemas.openxmlformats.org/officeDocument/2006/relationships" id="262" r:id="R4cc597aafecc4e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950a26d31e44da" /><Relationship Type="http://schemas.openxmlformats.org/officeDocument/2006/relationships/slide" Target="/ppt/slides/slide1.xml" Id="Rd4aaae9cea454da0" /><Relationship Type="http://schemas.openxmlformats.org/officeDocument/2006/relationships/slide" Target="/ppt/slides/slide2.xml" Id="R9fe9358b7b7349bb" /><Relationship Type="http://schemas.openxmlformats.org/officeDocument/2006/relationships/slide" Target="/ppt/slides/slide3.xml" Id="Raacd912865ce4c3e" /><Relationship Type="http://schemas.openxmlformats.org/officeDocument/2006/relationships/slide" Target="/ppt/slides/slide4.xml" Id="R9ccfae10d9684570" /><Relationship Type="http://schemas.openxmlformats.org/officeDocument/2006/relationships/slide" Target="/ppt/slides/slide5.xml" Id="Rda5f442867f644ca" /><Relationship Type="http://schemas.openxmlformats.org/officeDocument/2006/relationships/slide" Target="/ppt/slides/slide6.xml" Id="Rb0a8890bb98a485c" /><Relationship Type="http://schemas.openxmlformats.org/officeDocument/2006/relationships/slide" Target="/ppt/slides/slide7.xml" Id="R4cc597aafecc4e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3d10a5903544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14b05304d49f1" /><Relationship Type="http://schemas.openxmlformats.org/officeDocument/2006/relationships/theme" Target="/ppt/slideMasters/theme/theme1.xml" Id="R01bcdb976b9343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c14b05304d49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efd21992b4f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404c1a2874d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e05a88f2b4a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f6976c12743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16c5c71784e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ec9a3fc774b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a45da5e9e49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REGE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REGE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REGE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REGE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REGE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REGE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672 957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6 700 454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7 591 454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REGE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REGE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REGE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Dyrnesvika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928 130 487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REGE AS</a:t>
            </a:r>
          </a:p>
        </p:txBody>
      </p:sp>
    </p:spTree>
  </p:cSld>
  <p:clrMapOvr>
    <a:masterClrMapping xmlns:a="http://schemas.openxmlformats.org/drawingml/2006/main"/>
  </p:clrMapOvr>
</p:sld>
</file>