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a851fc9d8a47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0a35fee9e3400a"/>
  </p:sldMasterIdLst>
  <p:sldIdLst>
    <p:sldId xmlns:r="http://schemas.openxmlformats.org/officeDocument/2006/relationships" id="256" r:id="Rd317dee85b2840a6"/>
    <p:sldId xmlns:r="http://schemas.openxmlformats.org/officeDocument/2006/relationships" id="257" r:id="Rd4ca4896afcb4621"/>
    <p:sldId xmlns:r="http://schemas.openxmlformats.org/officeDocument/2006/relationships" id="258" r:id="Rb8fdc19466354d6a"/>
    <p:sldId xmlns:r="http://schemas.openxmlformats.org/officeDocument/2006/relationships" id="259" r:id="Re9693405041a4bee"/>
    <p:sldId xmlns:r="http://schemas.openxmlformats.org/officeDocument/2006/relationships" id="260" r:id="Rd578006a8fa545a0"/>
    <p:sldId xmlns:r="http://schemas.openxmlformats.org/officeDocument/2006/relationships" id="261" r:id="R0f03b7b4be2e48da"/>
    <p:sldId xmlns:r="http://schemas.openxmlformats.org/officeDocument/2006/relationships" id="262" r:id="R7207f68deda64e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0a35fee9e3400a" /><Relationship Type="http://schemas.openxmlformats.org/officeDocument/2006/relationships/slide" Target="/ppt/slides/slide1.xml" Id="Rd317dee85b2840a6" /><Relationship Type="http://schemas.openxmlformats.org/officeDocument/2006/relationships/slide" Target="/ppt/slides/slide2.xml" Id="Rd4ca4896afcb4621" /><Relationship Type="http://schemas.openxmlformats.org/officeDocument/2006/relationships/slide" Target="/ppt/slides/slide3.xml" Id="Rb8fdc19466354d6a" /><Relationship Type="http://schemas.openxmlformats.org/officeDocument/2006/relationships/slide" Target="/ppt/slides/slide4.xml" Id="Re9693405041a4bee" /><Relationship Type="http://schemas.openxmlformats.org/officeDocument/2006/relationships/slide" Target="/ppt/slides/slide5.xml" Id="Rd578006a8fa545a0" /><Relationship Type="http://schemas.openxmlformats.org/officeDocument/2006/relationships/slide" Target="/ppt/slides/slide6.xml" Id="R0f03b7b4be2e48da" /><Relationship Type="http://schemas.openxmlformats.org/officeDocument/2006/relationships/slide" Target="/ppt/slides/slide7.xml" Id="R7207f68deda64e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6ed72b02d947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d77a7b3504bbb" /><Relationship Type="http://schemas.openxmlformats.org/officeDocument/2006/relationships/theme" Target="/ppt/slideMasters/theme/theme1.xml" Id="R0b48a64713c14a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3d77a7b3504b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fe31aefae49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1a13098c641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62fef845c4d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214bc35d948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c2a5ce30246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8e1761fa140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6b817c6514b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SCHØNINGSGATE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SCHØNINGSGATE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−11 873 573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−28 818 653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131 158 865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BA5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RV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928 092 003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