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d4b8390ac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090988f56d4b11"/>
  </p:sldMasterIdLst>
  <p:sldIdLst>
    <p:sldId xmlns:r="http://schemas.openxmlformats.org/officeDocument/2006/relationships" id="256" r:id="R046f3fff05d9430e"/>
    <p:sldId xmlns:r="http://schemas.openxmlformats.org/officeDocument/2006/relationships" id="257" r:id="Rc734662624894371"/>
    <p:sldId xmlns:r="http://schemas.openxmlformats.org/officeDocument/2006/relationships" id="258" r:id="R0bc8f38432a2404c"/>
    <p:sldId xmlns:r="http://schemas.openxmlformats.org/officeDocument/2006/relationships" id="259" r:id="Raad8cde023a74cf1"/>
    <p:sldId xmlns:r="http://schemas.openxmlformats.org/officeDocument/2006/relationships" id="260" r:id="Rd9e394c45455485f"/>
    <p:sldId xmlns:r="http://schemas.openxmlformats.org/officeDocument/2006/relationships" id="261" r:id="R5c03bc797514447d"/>
    <p:sldId xmlns:r="http://schemas.openxmlformats.org/officeDocument/2006/relationships" id="262" r:id="R2b98b48a42fd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90988f56d4b11" /><Relationship Type="http://schemas.openxmlformats.org/officeDocument/2006/relationships/slide" Target="/ppt/slides/slide1.xml" Id="R046f3fff05d9430e" /><Relationship Type="http://schemas.openxmlformats.org/officeDocument/2006/relationships/slide" Target="/ppt/slides/slide2.xml" Id="Rc734662624894371" /><Relationship Type="http://schemas.openxmlformats.org/officeDocument/2006/relationships/slide" Target="/ppt/slides/slide3.xml" Id="R0bc8f38432a2404c" /><Relationship Type="http://schemas.openxmlformats.org/officeDocument/2006/relationships/slide" Target="/ppt/slides/slide4.xml" Id="Raad8cde023a74cf1" /><Relationship Type="http://schemas.openxmlformats.org/officeDocument/2006/relationships/slide" Target="/ppt/slides/slide5.xml" Id="Rd9e394c45455485f" /><Relationship Type="http://schemas.openxmlformats.org/officeDocument/2006/relationships/slide" Target="/ppt/slides/slide6.xml" Id="R5c03bc797514447d" /><Relationship Type="http://schemas.openxmlformats.org/officeDocument/2006/relationships/slide" Target="/ppt/slides/slide7.xml" Id="R2b98b48a42fd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61145d775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85dde3c549fc" /><Relationship Type="http://schemas.openxmlformats.org/officeDocument/2006/relationships/theme" Target="/ppt/slideMasters/theme/theme1.xml" Id="R33956706729e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285dde3c5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a28b0d08b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aa45f1b284f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ba25d94a4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29e45d041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e742635f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ec654b15349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4e89f4dce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