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f459a16e18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98744e66d49e3"/>
  </p:sldMasterIdLst>
  <p:sldIdLst>
    <p:sldId xmlns:r="http://schemas.openxmlformats.org/officeDocument/2006/relationships" id="256" r:id="R7ec6a07f53d6471f"/>
    <p:sldId xmlns:r="http://schemas.openxmlformats.org/officeDocument/2006/relationships" id="257" r:id="Ra2c62f1cf8d64596"/>
    <p:sldId xmlns:r="http://schemas.openxmlformats.org/officeDocument/2006/relationships" id="258" r:id="R157f3e754f9e42b9"/>
    <p:sldId xmlns:r="http://schemas.openxmlformats.org/officeDocument/2006/relationships" id="259" r:id="R3a8165ebbc424153"/>
    <p:sldId xmlns:r="http://schemas.openxmlformats.org/officeDocument/2006/relationships" id="260" r:id="Rc6e0f72cfebe435b"/>
    <p:sldId xmlns:r="http://schemas.openxmlformats.org/officeDocument/2006/relationships" id="261" r:id="R5a9f19a4f2ca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98744e66d49e3" /><Relationship Type="http://schemas.openxmlformats.org/officeDocument/2006/relationships/slide" Target="/ppt/slides/slide1.xml" Id="R7ec6a07f53d6471f" /><Relationship Type="http://schemas.openxmlformats.org/officeDocument/2006/relationships/slide" Target="/ppt/slides/slide2.xml" Id="Ra2c62f1cf8d64596" /><Relationship Type="http://schemas.openxmlformats.org/officeDocument/2006/relationships/slide" Target="/ppt/slides/slide3.xml" Id="R157f3e754f9e42b9" /><Relationship Type="http://schemas.openxmlformats.org/officeDocument/2006/relationships/slide" Target="/ppt/slides/slide4.xml" Id="R3a8165ebbc424153" /><Relationship Type="http://schemas.openxmlformats.org/officeDocument/2006/relationships/slide" Target="/ppt/slides/slide5.xml" Id="Rc6e0f72cfebe435b" /><Relationship Type="http://schemas.openxmlformats.org/officeDocument/2006/relationships/slide" Target="/ppt/slides/slide6.xml" Id="R5a9f19a4f2ca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3900c74b442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6f4371a4449e4" /><Relationship Type="http://schemas.openxmlformats.org/officeDocument/2006/relationships/theme" Target="/ppt/slideMasters/theme/theme1.xml" Id="Re80b0925f334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d6f4371a44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e5e4c1c7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bd6a08abf43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ddc76bfd4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99e60af8b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519318a2b40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d2ff962fd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