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1c35787c7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418d1d8c1b45fe"/>
  </p:sldMasterIdLst>
  <p:sldIdLst>
    <p:sldId xmlns:r="http://schemas.openxmlformats.org/officeDocument/2006/relationships" id="256" r:id="R0bbe8754426641b5"/>
    <p:sldId xmlns:r="http://schemas.openxmlformats.org/officeDocument/2006/relationships" id="257" r:id="R46e8497f3b964953"/>
    <p:sldId xmlns:r="http://schemas.openxmlformats.org/officeDocument/2006/relationships" id="258" r:id="R15282d24749b4495"/>
    <p:sldId xmlns:r="http://schemas.openxmlformats.org/officeDocument/2006/relationships" id="259" r:id="Re390ad68495141a7"/>
    <p:sldId xmlns:r="http://schemas.openxmlformats.org/officeDocument/2006/relationships" id="260" r:id="R92cd11462a564333"/>
    <p:sldId xmlns:r="http://schemas.openxmlformats.org/officeDocument/2006/relationships" id="261" r:id="R2ddb884e9ab348cf"/>
    <p:sldId xmlns:r="http://schemas.openxmlformats.org/officeDocument/2006/relationships" id="262" r:id="R5e780f48e68e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18d1d8c1b45fe" /><Relationship Type="http://schemas.openxmlformats.org/officeDocument/2006/relationships/slide" Target="/ppt/slides/slide1.xml" Id="R0bbe8754426641b5" /><Relationship Type="http://schemas.openxmlformats.org/officeDocument/2006/relationships/slide" Target="/ppt/slides/slide2.xml" Id="R46e8497f3b964953" /><Relationship Type="http://schemas.openxmlformats.org/officeDocument/2006/relationships/slide" Target="/ppt/slides/slide3.xml" Id="R15282d24749b4495" /><Relationship Type="http://schemas.openxmlformats.org/officeDocument/2006/relationships/slide" Target="/ppt/slides/slide4.xml" Id="Re390ad68495141a7" /><Relationship Type="http://schemas.openxmlformats.org/officeDocument/2006/relationships/slide" Target="/ppt/slides/slide5.xml" Id="R92cd11462a564333" /><Relationship Type="http://schemas.openxmlformats.org/officeDocument/2006/relationships/slide" Target="/ppt/slides/slide6.xml" Id="R2ddb884e9ab348cf" /><Relationship Type="http://schemas.openxmlformats.org/officeDocument/2006/relationships/slide" Target="/ppt/slides/slide7.xml" Id="R5e780f48e68e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8fef3f9b1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5c597cb74d46" /><Relationship Type="http://schemas.openxmlformats.org/officeDocument/2006/relationships/theme" Target="/ppt/slideMasters/theme/theme1.xml" Id="R57b053238aba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55c597cb7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ba01758e5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c6349c0d3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1e8d5b04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b64dba7e7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1dae8dbd3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1ae88597645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e9a85d0f0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1 387 482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928 040 747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