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e6a8fb56e41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dcbc87aeff4631"/>
  </p:sldMasterIdLst>
  <p:sldIdLst>
    <p:sldId xmlns:r="http://schemas.openxmlformats.org/officeDocument/2006/relationships" id="256" r:id="R61cff036752d483a"/>
    <p:sldId xmlns:r="http://schemas.openxmlformats.org/officeDocument/2006/relationships" id="257" r:id="Re6e69fab7f6442da"/>
    <p:sldId xmlns:r="http://schemas.openxmlformats.org/officeDocument/2006/relationships" id="258" r:id="Rc3684dffdbad433f"/>
    <p:sldId xmlns:r="http://schemas.openxmlformats.org/officeDocument/2006/relationships" id="259" r:id="R27dc3ca251a5438b"/>
    <p:sldId xmlns:r="http://schemas.openxmlformats.org/officeDocument/2006/relationships" id="260" r:id="Rf65b4006d0674298"/>
    <p:sldId xmlns:r="http://schemas.openxmlformats.org/officeDocument/2006/relationships" id="261" r:id="R19bdec7135784eb4"/>
    <p:sldId xmlns:r="http://schemas.openxmlformats.org/officeDocument/2006/relationships" id="262" r:id="R24d82282fa3742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cbc87aeff4631" /><Relationship Type="http://schemas.openxmlformats.org/officeDocument/2006/relationships/slide" Target="/ppt/slides/slide1.xml" Id="R61cff036752d483a" /><Relationship Type="http://schemas.openxmlformats.org/officeDocument/2006/relationships/slide" Target="/ppt/slides/slide2.xml" Id="Re6e69fab7f6442da" /><Relationship Type="http://schemas.openxmlformats.org/officeDocument/2006/relationships/slide" Target="/ppt/slides/slide3.xml" Id="Rc3684dffdbad433f" /><Relationship Type="http://schemas.openxmlformats.org/officeDocument/2006/relationships/slide" Target="/ppt/slides/slide4.xml" Id="R27dc3ca251a5438b" /><Relationship Type="http://schemas.openxmlformats.org/officeDocument/2006/relationships/slide" Target="/ppt/slides/slide5.xml" Id="Rf65b4006d0674298" /><Relationship Type="http://schemas.openxmlformats.org/officeDocument/2006/relationships/slide" Target="/ppt/slides/slide6.xml" Id="R19bdec7135784eb4" /><Relationship Type="http://schemas.openxmlformats.org/officeDocument/2006/relationships/slide" Target="/ppt/slides/slide7.xml" Id="R24d82282fa3742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b82332e70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3a3ab4d734703" /><Relationship Type="http://schemas.openxmlformats.org/officeDocument/2006/relationships/theme" Target="/ppt/slideMasters/theme/theme1.xml" Id="R90ba0d5904a5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c3a3ab4d73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7a9f7fc4c4b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7d38dc71f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f447af2c24d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0a49a60d54b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e60da5ee74b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3d3c42911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1ee1633e6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GRUNDSET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GRUNDSET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4 979 559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2 563 760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9 891 268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10 929 012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LØKEN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Grundsetveg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928 038 319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GRUNDSET AS</a:t>
            </a:r>
          </a:p>
        </p:txBody>
      </p:sp>
    </p:spTree>
  </p:cSld>
  <p:clrMapOvr>
    <a:masterClrMapping xmlns:a="http://schemas.openxmlformats.org/drawingml/2006/main"/>
  </p:clrMapOvr>
</p:sld>
</file>