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ca033ea774b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4f4e73c294ecb"/>
  </p:sldMasterIdLst>
  <p:sldIdLst>
    <p:sldId xmlns:r="http://schemas.openxmlformats.org/officeDocument/2006/relationships" id="256" r:id="R4f3dcbd0044449c0"/>
    <p:sldId xmlns:r="http://schemas.openxmlformats.org/officeDocument/2006/relationships" id="257" r:id="Re59f78b5532b44f6"/>
    <p:sldId xmlns:r="http://schemas.openxmlformats.org/officeDocument/2006/relationships" id="258" r:id="Rb7bca1a579714fe8"/>
    <p:sldId xmlns:r="http://schemas.openxmlformats.org/officeDocument/2006/relationships" id="259" r:id="R333e08ed65de4182"/>
    <p:sldId xmlns:r="http://schemas.openxmlformats.org/officeDocument/2006/relationships" id="260" r:id="Reb5df42d9d1b4fbe"/>
    <p:sldId xmlns:r="http://schemas.openxmlformats.org/officeDocument/2006/relationships" id="261" r:id="R0f5849699c5c4478"/>
    <p:sldId xmlns:r="http://schemas.openxmlformats.org/officeDocument/2006/relationships" id="262" r:id="R946d2434c670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4f4e73c294ecb" /><Relationship Type="http://schemas.openxmlformats.org/officeDocument/2006/relationships/slide" Target="/ppt/slides/slide1.xml" Id="R4f3dcbd0044449c0" /><Relationship Type="http://schemas.openxmlformats.org/officeDocument/2006/relationships/slide" Target="/ppt/slides/slide2.xml" Id="Re59f78b5532b44f6" /><Relationship Type="http://schemas.openxmlformats.org/officeDocument/2006/relationships/slide" Target="/ppt/slides/slide3.xml" Id="Rb7bca1a579714fe8" /><Relationship Type="http://schemas.openxmlformats.org/officeDocument/2006/relationships/slide" Target="/ppt/slides/slide4.xml" Id="R333e08ed65de4182" /><Relationship Type="http://schemas.openxmlformats.org/officeDocument/2006/relationships/slide" Target="/ppt/slides/slide5.xml" Id="Reb5df42d9d1b4fbe" /><Relationship Type="http://schemas.openxmlformats.org/officeDocument/2006/relationships/slide" Target="/ppt/slides/slide6.xml" Id="R0f5849699c5c4478" /><Relationship Type="http://schemas.openxmlformats.org/officeDocument/2006/relationships/slide" Target="/ppt/slides/slide7.xml" Id="R946d2434c670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9dd36b7a0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98b02b5ba4213" /><Relationship Type="http://schemas.openxmlformats.org/officeDocument/2006/relationships/theme" Target="/ppt/slideMasters/theme/theme1.xml" Id="R47a8c9c1d25c45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98b02b5ba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9793be038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97abe98484e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10df3a12e40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a2fc88012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8b81550c6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595d5e17144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26595c386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MARIUS HEGGEDAL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HEGGEDAL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7 085 506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FOSSER HEGGEDAL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928 021 807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