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b0ae2d5e7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e41fdb9104eca"/>
  </p:sldMasterIdLst>
  <p:sldIdLst>
    <p:sldId xmlns:r="http://schemas.openxmlformats.org/officeDocument/2006/relationships" id="256" r:id="R4105f085a0384546"/>
    <p:sldId xmlns:r="http://schemas.openxmlformats.org/officeDocument/2006/relationships" id="257" r:id="Ra1413f73353c43f4"/>
    <p:sldId xmlns:r="http://schemas.openxmlformats.org/officeDocument/2006/relationships" id="258" r:id="R06c2fe3b8f514663"/>
    <p:sldId xmlns:r="http://schemas.openxmlformats.org/officeDocument/2006/relationships" id="259" r:id="R5381eb4758434336"/>
    <p:sldId xmlns:r="http://schemas.openxmlformats.org/officeDocument/2006/relationships" id="260" r:id="R32b8f8c9b054469b"/>
    <p:sldId xmlns:r="http://schemas.openxmlformats.org/officeDocument/2006/relationships" id="261" r:id="R8eb3009501704609"/>
    <p:sldId xmlns:r="http://schemas.openxmlformats.org/officeDocument/2006/relationships" id="262" r:id="R9170d65162ba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e41fdb9104eca" /><Relationship Type="http://schemas.openxmlformats.org/officeDocument/2006/relationships/slide" Target="/ppt/slides/slide1.xml" Id="R4105f085a0384546" /><Relationship Type="http://schemas.openxmlformats.org/officeDocument/2006/relationships/slide" Target="/ppt/slides/slide2.xml" Id="Ra1413f73353c43f4" /><Relationship Type="http://schemas.openxmlformats.org/officeDocument/2006/relationships/slide" Target="/ppt/slides/slide3.xml" Id="R06c2fe3b8f514663" /><Relationship Type="http://schemas.openxmlformats.org/officeDocument/2006/relationships/slide" Target="/ppt/slides/slide4.xml" Id="R5381eb4758434336" /><Relationship Type="http://schemas.openxmlformats.org/officeDocument/2006/relationships/slide" Target="/ppt/slides/slide5.xml" Id="R32b8f8c9b054469b" /><Relationship Type="http://schemas.openxmlformats.org/officeDocument/2006/relationships/slide" Target="/ppt/slides/slide6.xml" Id="R8eb3009501704609" /><Relationship Type="http://schemas.openxmlformats.org/officeDocument/2006/relationships/slide" Target="/ppt/slides/slide7.xml" Id="R9170d65162ba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cd20f2d18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6379713d4d15" /><Relationship Type="http://schemas.openxmlformats.org/officeDocument/2006/relationships/theme" Target="/ppt/slideMasters/theme/theme1.xml" Id="Re2efa00bdad8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36379713d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7cd549ca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b6f31380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0bf13b16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854c8695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4d7b5e20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7b489ad1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cfb5a957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