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aa6041bc9f4c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6ae1b925c84146"/>
  </p:sldMasterIdLst>
  <p:sldIdLst>
    <p:sldId xmlns:r="http://schemas.openxmlformats.org/officeDocument/2006/relationships" id="256" r:id="R4920216683694078"/>
    <p:sldId xmlns:r="http://schemas.openxmlformats.org/officeDocument/2006/relationships" id="257" r:id="R0cb2223130c34aff"/>
    <p:sldId xmlns:r="http://schemas.openxmlformats.org/officeDocument/2006/relationships" id="258" r:id="Rc021e88640de4812"/>
    <p:sldId xmlns:r="http://schemas.openxmlformats.org/officeDocument/2006/relationships" id="259" r:id="R3f341f99b29b4072"/>
    <p:sldId xmlns:r="http://schemas.openxmlformats.org/officeDocument/2006/relationships" id="260" r:id="R2d77c3dc237543b7"/>
    <p:sldId xmlns:r="http://schemas.openxmlformats.org/officeDocument/2006/relationships" id="261" r:id="R89802155ac3347ae"/>
    <p:sldId xmlns:r="http://schemas.openxmlformats.org/officeDocument/2006/relationships" id="262" r:id="R11f934e75d6a42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ae1b925c84146" /><Relationship Type="http://schemas.openxmlformats.org/officeDocument/2006/relationships/slide" Target="/ppt/slides/slide1.xml" Id="R4920216683694078" /><Relationship Type="http://schemas.openxmlformats.org/officeDocument/2006/relationships/slide" Target="/ppt/slides/slide2.xml" Id="R0cb2223130c34aff" /><Relationship Type="http://schemas.openxmlformats.org/officeDocument/2006/relationships/slide" Target="/ppt/slides/slide3.xml" Id="Rc021e88640de4812" /><Relationship Type="http://schemas.openxmlformats.org/officeDocument/2006/relationships/slide" Target="/ppt/slides/slide4.xml" Id="R3f341f99b29b4072" /><Relationship Type="http://schemas.openxmlformats.org/officeDocument/2006/relationships/slide" Target="/ppt/slides/slide5.xml" Id="R2d77c3dc237543b7" /><Relationship Type="http://schemas.openxmlformats.org/officeDocument/2006/relationships/slide" Target="/ppt/slides/slide6.xml" Id="R89802155ac3347ae" /><Relationship Type="http://schemas.openxmlformats.org/officeDocument/2006/relationships/slide" Target="/ppt/slides/slide7.xml" Id="R11f934e75d6a42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a2dfd55d3f4a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53ce8a06342e6" /><Relationship Type="http://schemas.openxmlformats.org/officeDocument/2006/relationships/theme" Target="/ppt/slideMasters/theme/theme1.xml" Id="Re3f5c538c36e45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553ce8a06342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4287d615841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b254bc10147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a9240b1df47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db4468b8d4c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fdea8a84541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ef956d28044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5b9c8d87242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VIWO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VIWO INVEST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916 911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1 038 124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ØSTERHAUG VIBEKE WÅLEN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Vibeke Wålen Østerhaug, Bøkkervegen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2618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928 012 697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