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c54b21c56d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5e82853d34a18"/>
  </p:sldMasterIdLst>
  <p:sldIdLst>
    <p:sldId xmlns:r="http://schemas.openxmlformats.org/officeDocument/2006/relationships" id="256" r:id="R014521f66c574a42"/>
    <p:sldId xmlns:r="http://schemas.openxmlformats.org/officeDocument/2006/relationships" id="257" r:id="Re901bc1fd5cc4c73"/>
    <p:sldId xmlns:r="http://schemas.openxmlformats.org/officeDocument/2006/relationships" id="258" r:id="Ra51add7e113b457a"/>
    <p:sldId xmlns:r="http://schemas.openxmlformats.org/officeDocument/2006/relationships" id="259" r:id="R2a0c2e4073a44cf9"/>
    <p:sldId xmlns:r="http://schemas.openxmlformats.org/officeDocument/2006/relationships" id="260" r:id="R5be5eb26a05846b1"/>
    <p:sldId xmlns:r="http://schemas.openxmlformats.org/officeDocument/2006/relationships" id="261" r:id="R653a681483274804"/>
    <p:sldId xmlns:r="http://schemas.openxmlformats.org/officeDocument/2006/relationships" id="262" r:id="R81ba4340c19b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5e82853d34a18" /><Relationship Type="http://schemas.openxmlformats.org/officeDocument/2006/relationships/slide" Target="/ppt/slides/slide1.xml" Id="R014521f66c574a42" /><Relationship Type="http://schemas.openxmlformats.org/officeDocument/2006/relationships/slide" Target="/ppt/slides/slide2.xml" Id="Re901bc1fd5cc4c73" /><Relationship Type="http://schemas.openxmlformats.org/officeDocument/2006/relationships/slide" Target="/ppt/slides/slide3.xml" Id="Ra51add7e113b457a" /><Relationship Type="http://schemas.openxmlformats.org/officeDocument/2006/relationships/slide" Target="/ppt/slides/slide4.xml" Id="R2a0c2e4073a44cf9" /><Relationship Type="http://schemas.openxmlformats.org/officeDocument/2006/relationships/slide" Target="/ppt/slides/slide5.xml" Id="R5be5eb26a05846b1" /><Relationship Type="http://schemas.openxmlformats.org/officeDocument/2006/relationships/slide" Target="/ppt/slides/slide6.xml" Id="R653a681483274804" /><Relationship Type="http://schemas.openxmlformats.org/officeDocument/2006/relationships/slide" Target="/ppt/slides/slide7.xml" Id="R81ba4340c19b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1994469ff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556df730e4322" /><Relationship Type="http://schemas.openxmlformats.org/officeDocument/2006/relationships/theme" Target="/ppt/slideMasters/theme/theme1.xml" Id="Rceb7adb04393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556df730e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9c3c4a2cb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ddafdfbe1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02138badf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4e9bfb521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2917178d1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c98e1892141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d09e12e4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HASTADKLEV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HASTADKLEV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HASTADKLEV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HASTADKLEV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HASTADKLEV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HASTADKLEV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20 226 216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63 579 253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HASTADKLEV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HÅVARD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ANDERS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LOH-INVEST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HENRY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HASTADKLEV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928 011 100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HASTADKLEV AS</a:t>
            </a:r>
          </a:p>
        </p:txBody>
      </p:sp>
    </p:spTree>
  </p:cSld>
  <p:clrMapOvr>
    <a:masterClrMapping xmlns:a="http://schemas.openxmlformats.org/drawingml/2006/main"/>
  </p:clrMapOvr>
</p:sld>
</file>