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c49ef70bda4b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f5ed46a1624ad5"/>
  </p:sldMasterIdLst>
  <p:sldIdLst>
    <p:sldId xmlns:r="http://schemas.openxmlformats.org/officeDocument/2006/relationships" id="256" r:id="R7d4644d5ad8a4739"/>
    <p:sldId xmlns:r="http://schemas.openxmlformats.org/officeDocument/2006/relationships" id="257" r:id="Rf300530a36ce4f34"/>
    <p:sldId xmlns:r="http://schemas.openxmlformats.org/officeDocument/2006/relationships" id="258" r:id="Rc3b496b389fe4080"/>
    <p:sldId xmlns:r="http://schemas.openxmlformats.org/officeDocument/2006/relationships" id="259" r:id="R0bf82e30014b4bd2"/>
    <p:sldId xmlns:r="http://schemas.openxmlformats.org/officeDocument/2006/relationships" id="260" r:id="R4a412802d98f4ffd"/>
    <p:sldId xmlns:r="http://schemas.openxmlformats.org/officeDocument/2006/relationships" id="261" r:id="R4a90e121ef334a14"/>
    <p:sldId xmlns:r="http://schemas.openxmlformats.org/officeDocument/2006/relationships" id="262" r:id="Ra2f8d1de8c3045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5ed46a1624ad5" /><Relationship Type="http://schemas.openxmlformats.org/officeDocument/2006/relationships/slide" Target="/ppt/slides/slide1.xml" Id="R7d4644d5ad8a4739" /><Relationship Type="http://schemas.openxmlformats.org/officeDocument/2006/relationships/slide" Target="/ppt/slides/slide2.xml" Id="Rf300530a36ce4f34" /><Relationship Type="http://schemas.openxmlformats.org/officeDocument/2006/relationships/slide" Target="/ppt/slides/slide3.xml" Id="Rc3b496b389fe4080" /><Relationship Type="http://schemas.openxmlformats.org/officeDocument/2006/relationships/slide" Target="/ppt/slides/slide4.xml" Id="R0bf82e30014b4bd2" /><Relationship Type="http://schemas.openxmlformats.org/officeDocument/2006/relationships/slide" Target="/ppt/slides/slide5.xml" Id="R4a412802d98f4ffd" /><Relationship Type="http://schemas.openxmlformats.org/officeDocument/2006/relationships/slide" Target="/ppt/slides/slide6.xml" Id="R4a90e121ef334a14" /><Relationship Type="http://schemas.openxmlformats.org/officeDocument/2006/relationships/slide" Target="/ppt/slides/slide7.xml" Id="Ra2f8d1de8c3045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a1b139a47b4a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270a8bbbc401d" /><Relationship Type="http://schemas.openxmlformats.org/officeDocument/2006/relationships/theme" Target="/ppt/slideMasters/theme/theme1.xml" Id="Rf00c4029b7984d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4270a8bbbc40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7c9fb343147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b6ffe63c04b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c13223d9442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3586eb3894e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91de638934a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5fb96d72344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bb46b5f764d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HAALAND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HAALAND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2 587 295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12 137 705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14 161 032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HAALAND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928 007 863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