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8cd64ac44249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0d4ce1952b4c2a"/>
  </p:sldMasterIdLst>
  <p:sldIdLst>
    <p:sldId xmlns:r="http://schemas.openxmlformats.org/officeDocument/2006/relationships" id="256" r:id="R0b4fa2df7c3a48a3"/>
    <p:sldId xmlns:r="http://schemas.openxmlformats.org/officeDocument/2006/relationships" id="257" r:id="Rc67b6cf0e4ee40f8"/>
    <p:sldId xmlns:r="http://schemas.openxmlformats.org/officeDocument/2006/relationships" id="258" r:id="R0143951f45614979"/>
    <p:sldId xmlns:r="http://schemas.openxmlformats.org/officeDocument/2006/relationships" id="259" r:id="R5ffe62f287ff4bb0"/>
    <p:sldId xmlns:r="http://schemas.openxmlformats.org/officeDocument/2006/relationships" id="260" r:id="Rf58af82bcc9e478f"/>
    <p:sldId xmlns:r="http://schemas.openxmlformats.org/officeDocument/2006/relationships" id="261" r:id="R4a64c0d2843a461e"/>
    <p:sldId xmlns:r="http://schemas.openxmlformats.org/officeDocument/2006/relationships" id="262" r:id="R26edb012ced04e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0d4ce1952b4c2a" /><Relationship Type="http://schemas.openxmlformats.org/officeDocument/2006/relationships/slide" Target="/ppt/slides/slide1.xml" Id="R0b4fa2df7c3a48a3" /><Relationship Type="http://schemas.openxmlformats.org/officeDocument/2006/relationships/slide" Target="/ppt/slides/slide2.xml" Id="Rc67b6cf0e4ee40f8" /><Relationship Type="http://schemas.openxmlformats.org/officeDocument/2006/relationships/slide" Target="/ppt/slides/slide3.xml" Id="R0143951f45614979" /><Relationship Type="http://schemas.openxmlformats.org/officeDocument/2006/relationships/slide" Target="/ppt/slides/slide4.xml" Id="R5ffe62f287ff4bb0" /><Relationship Type="http://schemas.openxmlformats.org/officeDocument/2006/relationships/slide" Target="/ppt/slides/slide5.xml" Id="Rf58af82bcc9e478f" /><Relationship Type="http://schemas.openxmlformats.org/officeDocument/2006/relationships/slide" Target="/ppt/slides/slide6.xml" Id="R4a64c0d2843a461e" /><Relationship Type="http://schemas.openxmlformats.org/officeDocument/2006/relationships/slide" Target="/ppt/slides/slide7.xml" Id="R26edb012ced04e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892ca7d1a747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6c699fee64a3f" /><Relationship Type="http://schemas.openxmlformats.org/officeDocument/2006/relationships/theme" Target="/ppt/slideMasters/theme/theme1.xml" Id="R2de5fe0ac5e740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06c699fee64a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bcc91278249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0d6c7e7904e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f47240a7646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408d77a8e48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840c33e2c46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07acbb57e41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0188ece4949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 HAALAND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 HAALAND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2 475 996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10 627 367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12 677 367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HAALAND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928 007 723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HAALAND HOLDING AS</a:t>
            </a:r>
          </a:p>
        </p:txBody>
      </p:sp>
    </p:spTree>
  </p:cSld>
  <p:clrMapOvr>
    <a:masterClrMapping xmlns:a="http://schemas.openxmlformats.org/drawingml/2006/main"/>
  </p:clrMapOvr>
</p:sld>
</file>