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370f06324a41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00ee518a14ad8"/>
  </p:sldMasterIdLst>
  <p:sldIdLst>
    <p:sldId xmlns:r="http://schemas.openxmlformats.org/officeDocument/2006/relationships" id="256" r:id="Ra158aa1cb7404e36"/>
    <p:sldId xmlns:r="http://schemas.openxmlformats.org/officeDocument/2006/relationships" id="257" r:id="R7701ddbcde7e435e"/>
    <p:sldId xmlns:r="http://schemas.openxmlformats.org/officeDocument/2006/relationships" id="258" r:id="R4e084b8686ab4f6f"/>
    <p:sldId xmlns:r="http://schemas.openxmlformats.org/officeDocument/2006/relationships" id="259" r:id="R3b9712fd4b4b4cd7"/>
    <p:sldId xmlns:r="http://schemas.openxmlformats.org/officeDocument/2006/relationships" id="260" r:id="Re059838d58e441ac"/>
    <p:sldId xmlns:r="http://schemas.openxmlformats.org/officeDocument/2006/relationships" id="261" r:id="R40b0604237534951"/>
    <p:sldId xmlns:r="http://schemas.openxmlformats.org/officeDocument/2006/relationships" id="262" r:id="R8fcc73ff166b46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00ee518a14ad8" /><Relationship Type="http://schemas.openxmlformats.org/officeDocument/2006/relationships/slide" Target="/ppt/slides/slide1.xml" Id="Ra158aa1cb7404e36" /><Relationship Type="http://schemas.openxmlformats.org/officeDocument/2006/relationships/slide" Target="/ppt/slides/slide2.xml" Id="R7701ddbcde7e435e" /><Relationship Type="http://schemas.openxmlformats.org/officeDocument/2006/relationships/slide" Target="/ppt/slides/slide3.xml" Id="R4e084b8686ab4f6f" /><Relationship Type="http://schemas.openxmlformats.org/officeDocument/2006/relationships/slide" Target="/ppt/slides/slide4.xml" Id="R3b9712fd4b4b4cd7" /><Relationship Type="http://schemas.openxmlformats.org/officeDocument/2006/relationships/slide" Target="/ppt/slides/slide5.xml" Id="Re059838d58e441ac" /><Relationship Type="http://schemas.openxmlformats.org/officeDocument/2006/relationships/slide" Target="/ppt/slides/slide6.xml" Id="R40b0604237534951" /><Relationship Type="http://schemas.openxmlformats.org/officeDocument/2006/relationships/slide" Target="/ppt/slides/slide7.xml" Id="R8fcc73ff166b46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674f44dbb41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a5ebe97004b7f" /><Relationship Type="http://schemas.openxmlformats.org/officeDocument/2006/relationships/theme" Target="/ppt/slideMasters/theme/theme1.xml" Id="Rfc052eea8cab4b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0a5ebe97004b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2950f958b4d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2b21cb94145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d4b69e0bd49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e1cc9aa104f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24aeefbf444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91e83dd3544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9bc814a7749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2 505 551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11 156 561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13 179 281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HAALAND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