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740bc69237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e992af87704b8b"/>
  </p:sldMasterIdLst>
  <p:sldIdLst>
    <p:sldId xmlns:r="http://schemas.openxmlformats.org/officeDocument/2006/relationships" id="256" r:id="Rba217f95e9f94f09"/>
    <p:sldId xmlns:r="http://schemas.openxmlformats.org/officeDocument/2006/relationships" id="257" r:id="R7470a20582374b90"/>
    <p:sldId xmlns:r="http://schemas.openxmlformats.org/officeDocument/2006/relationships" id="258" r:id="Rfa8e0443746b4279"/>
    <p:sldId xmlns:r="http://schemas.openxmlformats.org/officeDocument/2006/relationships" id="259" r:id="R34974dd5ba21439a"/>
    <p:sldId xmlns:r="http://schemas.openxmlformats.org/officeDocument/2006/relationships" id="260" r:id="Rb36196b37d3349df"/>
    <p:sldId xmlns:r="http://schemas.openxmlformats.org/officeDocument/2006/relationships" id="261" r:id="R34d78de690d241d9"/>
    <p:sldId xmlns:r="http://schemas.openxmlformats.org/officeDocument/2006/relationships" id="262" r:id="Rfdd2761f5328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992af87704b8b" /><Relationship Type="http://schemas.openxmlformats.org/officeDocument/2006/relationships/slide" Target="/ppt/slides/slide1.xml" Id="Rba217f95e9f94f09" /><Relationship Type="http://schemas.openxmlformats.org/officeDocument/2006/relationships/slide" Target="/ppt/slides/slide2.xml" Id="R7470a20582374b90" /><Relationship Type="http://schemas.openxmlformats.org/officeDocument/2006/relationships/slide" Target="/ppt/slides/slide3.xml" Id="Rfa8e0443746b4279" /><Relationship Type="http://schemas.openxmlformats.org/officeDocument/2006/relationships/slide" Target="/ppt/slides/slide4.xml" Id="R34974dd5ba21439a" /><Relationship Type="http://schemas.openxmlformats.org/officeDocument/2006/relationships/slide" Target="/ppt/slides/slide5.xml" Id="Rb36196b37d3349df" /><Relationship Type="http://schemas.openxmlformats.org/officeDocument/2006/relationships/slide" Target="/ppt/slides/slide6.xml" Id="R34d78de690d241d9" /><Relationship Type="http://schemas.openxmlformats.org/officeDocument/2006/relationships/slide" Target="/ppt/slides/slide7.xml" Id="Rfdd2761f5328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c2cf875fc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3d714f059487e" /><Relationship Type="http://schemas.openxmlformats.org/officeDocument/2006/relationships/theme" Target="/ppt/slideMasters/theme/theme1.xml" Id="Rfafaf81914f0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3d714f05948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5fc369a2e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be507b9924b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85e2ed8494d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ba734dd00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279b01bd9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ef6ee9d9c4c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e37e3f48c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SNØRTELAND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SNØRTELAND HOLDING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2 102 009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2 119 462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SNØRTELAND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Almannamyrvegen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927 996 782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