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2370f32677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959e619fa4602"/>
  </p:sldMasterIdLst>
  <p:sldIdLst>
    <p:sldId xmlns:r="http://schemas.openxmlformats.org/officeDocument/2006/relationships" id="256" r:id="R9f6777af072c4531"/>
    <p:sldId xmlns:r="http://schemas.openxmlformats.org/officeDocument/2006/relationships" id="257" r:id="R939084aa8b4145de"/>
    <p:sldId xmlns:r="http://schemas.openxmlformats.org/officeDocument/2006/relationships" id="258" r:id="R2537553ad2404acc"/>
    <p:sldId xmlns:r="http://schemas.openxmlformats.org/officeDocument/2006/relationships" id="259" r:id="R671aa87ec0b64ffa"/>
    <p:sldId xmlns:r="http://schemas.openxmlformats.org/officeDocument/2006/relationships" id="260" r:id="R1b54c8eb47054ede"/>
    <p:sldId xmlns:r="http://schemas.openxmlformats.org/officeDocument/2006/relationships" id="261" r:id="R050a01630a5e4261"/>
    <p:sldId xmlns:r="http://schemas.openxmlformats.org/officeDocument/2006/relationships" id="262" r:id="R0c61c7f9885a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59e619fa4602" /><Relationship Type="http://schemas.openxmlformats.org/officeDocument/2006/relationships/slide" Target="/ppt/slides/slide1.xml" Id="R9f6777af072c4531" /><Relationship Type="http://schemas.openxmlformats.org/officeDocument/2006/relationships/slide" Target="/ppt/slides/slide2.xml" Id="R939084aa8b4145de" /><Relationship Type="http://schemas.openxmlformats.org/officeDocument/2006/relationships/slide" Target="/ppt/slides/slide3.xml" Id="R2537553ad2404acc" /><Relationship Type="http://schemas.openxmlformats.org/officeDocument/2006/relationships/slide" Target="/ppt/slides/slide4.xml" Id="R671aa87ec0b64ffa" /><Relationship Type="http://schemas.openxmlformats.org/officeDocument/2006/relationships/slide" Target="/ppt/slides/slide5.xml" Id="R1b54c8eb47054ede" /><Relationship Type="http://schemas.openxmlformats.org/officeDocument/2006/relationships/slide" Target="/ppt/slides/slide6.xml" Id="R050a01630a5e4261" /><Relationship Type="http://schemas.openxmlformats.org/officeDocument/2006/relationships/slide" Target="/ppt/slides/slide7.xml" Id="R0c61c7f9885a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90e3cee61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d65294944a4b" /><Relationship Type="http://schemas.openxmlformats.org/officeDocument/2006/relationships/theme" Target="/ppt/slideMasters/theme/theme1.xml" Id="Rd922a53cd6cf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6d6529494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b41e84adf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46f5b3c22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025a550f94d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d0421523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8e3236516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7efb6508b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65a2f4ac5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HOEMGRUPPEN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30 165 655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HOSJ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NKH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927 975 327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HOEMGRUPPEN AS</a:t>
            </a:r>
          </a:p>
        </p:txBody>
      </p:sp>
    </p:spTree>
  </p:cSld>
  <p:clrMapOvr>
    <a:masterClrMapping xmlns:a="http://schemas.openxmlformats.org/drawingml/2006/main"/>
  </p:clrMapOvr>
</p:sld>
</file>