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9f2e2dd0e41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77f6c143a84c67"/>
  </p:sldMasterIdLst>
  <p:sldIdLst>
    <p:sldId xmlns:r="http://schemas.openxmlformats.org/officeDocument/2006/relationships" id="256" r:id="R75c0bb9744f243d9"/>
    <p:sldId xmlns:r="http://schemas.openxmlformats.org/officeDocument/2006/relationships" id="257" r:id="R35f84e8a39b24596"/>
    <p:sldId xmlns:r="http://schemas.openxmlformats.org/officeDocument/2006/relationships" id="258" r:id="R90a649b6bf104f25"/>
    <p:sldId xmlns:r="http://schemas.openxmlformats.org/officeDocument/2006/relationships" id="259" r:id="Rad621c6085b04a4b"/>
    <p:sldId xmlns:r="http://schemas.openxmlformats.org/officeDocument/2006/relationships" id="260" r:id="Rf83b85eb1fd24603"/>
    <p:sldId xmlns:r="http://schemas.openxmlformats.org/officeDocument/2006/relationships" id="261" r:id="R0d6fe4571cc94a06"/>
    <p:sldId xmlns:r="http://schemas.openxmlformats.org/officeDocument/2006/relationships" id="262" r:id="R2f1bdc081be946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7f6c143a84c67" /><Relationship Type="http://schemas.openxmlformats.org/officeDocument/2006/relationships/slide" Target="/ppt/slides/slide1.xml" Id="R75c0bb9744f243d9" /><Relationship Type="http://schemas.openxmlformats.org/officeDocument/2006/relationships/slide" Target="/ppt/slides/slide2.xml" Id="R35f84e8a39b24596" /><Relationship Type="http://schemas.openxmlformats.org/officeDocument/2006/relationships/slide" Target="/ppt/slides/slide3.xml" Id="R90a649b6bf104f25" /><Relationship Type="http://schemas.openxmlformats.org/officeDocument/2006/relationships/slide" Target="/ppt/slides/slide4.xml" Id="Rad621c6085b04a4b" /><Relationship Type="http://schemas.openxmlformats.org/officeDocument/2006/relationships/slide" Target="/ppt/slides/slide5.xml" Id="Rf83b85eb1fd24603" /><Relationship Type="http://schemas.openxmlformats.org/officeDocument/2006/relationships/slide" Target="/ppt/slides/slide6.xml" Id="R0d6fe4571cc94a06" /><Relationship Type="http://schemas.openxmlformats.org/officeDocument/2006/relationships/slide" Target="/ppt/slides/slide7.xml" Id="R2f1bdc081be946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3dcf926f7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a69ff16d4514" /><Relationship Type="http://schemas.openxmlformats.org/officeDocument/2006/relationships/theme" Target="/ppt/slideMasters/theme/theme1.xml" Id="R38e97a0c1443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ffa69ff16d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5f396dd4b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239f8701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bf550007b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4f9cb4d1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f0aebbda1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af584537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0aa8632d446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J.P.R.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J.P.R. HOLDING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1 222 933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5 988 597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56 564 831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60 196 693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JOCA HOLDING AS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927 966 565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J.P.R. HOLDING AS</a:t>
            </a:r>
          </a:p>
        </p:txBody>
      </p:sp>
    </p:spTree>
  </p:cSld>
  <p:clrMapOvr>
    <a:masterClrMapping xmlns:a="http://schemas.openxmlformats.org/drawingml/2006/main"/>
  </p:clrMapOvr>
</p:sld>
</file>