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350d22ea2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73491479f4eb5"/>
  </p:sldMasterIdLst>
  <p:sldIdLst>
    <p:sldId xmlns:r="http://schemas.openxmlformats.org/officeDocument/2006/relationships" id="256" r:id="R0d5a5c63420041b7"/>
    <p:sldId xmlns:r="http://schemas.openxmlformats.org/officeDocument/2006/relationships" id="257" r:id="R019ddb37b6f0494e"/>
    <p:sldId xmlns:r="http://schemas.openxmlformats.org/officeDocument/2006/relationships" id="258" r:id="R2d3d0c3872bf4412"/>
    <p:sldId xmlns:r="http://schemas.openxmlformats.org/officeDocument/2006/relationships" id="259" r:id="R8f9043482dce4fa2"/>
    <p:sldId xmlns:r="http://schemas.openxmlformats.org/officeDocument/2006/relationships" id="260" r:id="R47f88b09636d40ff"/>
    <p:sldId xmlns:r="http://schemas.openxmlformats.org/officeDocument/2006/relationships" id="261" r:id="R53642029d9944674"/>
    <p:sldId xmlns:r="http://schemas.openxmlformats.org/officeDocument/2006/relationships" id="262" r:id="R58ad3ab9bec7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73491479f4eb5" /><Relationship Type="http://schemas.openxmlformats.org/officeDocument/2006/relationships/slide" Target="/ppt/slides/slide1.xml" Id="R0d5a5c63420041b7" /><Relationship Type="http://schemas.openxmlformats.org/officeDocument/2006/relationships/slide" Target="/ppt/slides/slide2.xml" Id="R019ddb37b6f0494e" /><Relationship Type="http://schemas.openxmlformats.org/officeDocument/2006/relationships/slide" Target="/ppt/slides/slide3.xml" Id="R2d3d0c3872bf4412" /><Relationship Type="http://schemas.openxmlformats.org/officeDocument/2006/relationships/slide" Target="/ppt/slides/slide4.xml" Id="R8f9043482dce4fa2" /><Relationship Type="http://schemas.openxmlformats.org/officeDocument/2006/relationships/slide" Target="/ppt/slides/slide5.xml" Id="R47f88b09636d40ff" /><Relationship Type="http://schemas.openxmlformats.org/officeDocument/2006/relationships/slide" Target="/ppt/slides/slide6.xml" Id="R53642029d9944674" /><Relationship Type="http://schemas.openxmlformats.org/officeDocument/2006/relationships/slide" Target="/ppt/slides/slide7.xml" Id="R58ad3ab9bec7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e8d8d1185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0ad4102c4719" /><Relationship Type="http://schemas.openxmlformats.org/officeDocument/2006/relationships/theme" Target="/ppt/slideMasters/theme/theme1.xml" Id="Rbcacdc1d42ad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20ad4102c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55b69e1cc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34484cc8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50b94d9e3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f820cc69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1b4213c5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0d29be86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997930d4b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−246 269 701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4 611 889 064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5 861 804 837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Hawk Infinity AS, 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