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0bf6b6568b46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1770b13a424a03"/>
  </p:sldMasterIdLst>
  <p:sldIdLst>
    <p:sldId xmlns:r="http://schemas.openxmlformats.org/officeDocument/2006/relationships" id="256" r:id="R138f31d2b12f4a6e"/>
    <p:sldId xmlns:r="http://schemas.openxmlformats.org/officeDocument/2006/relationships" id="257" r:id="Rb911d37226bc4d7c"/>
    <p:sldId xmlns:r="http://schemas.openxmlformats.org/officeDocument/2006/relationships" id="258" r:id="R54b7299a17c44032"/>
    <p:sldId xmlns:r="http://schemas.openxmlformats.org/officeDocument/2006/relationships" id="259" r:id="R6dcb46ecbba746bf"/>
    <p:sldId xmlns:r="http://schemas.openxmlformats.org/officeDocument/2006/relationships" id="260" r:id="Rdbaff10856584337"/>
    <p:sldId xmlns:r="http://schemas.openxmlformats.org/officeDocument/2006/relationships" id="261" r:id="Re6d21414a9ac4575"/>
    <p:sldId xmlns:r="http://schemas.openxmlformats.org/officeDocument/2006/relationships" id="262" r:id="R7208150f6e3e42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770b13a424a03" /><Relationship Type="http://schemas.openxmlformats.org/officeDocument/2006/relationships/slide" Target="/ppt/slides/slide1.xml" Id="R138f31d2b12f4a6e" /><Relationship Type="http://schemas.openxmlformats.org/officeDocument/2006/relationships/slide" Target="/ppt/slides/slide2.xml" Id="Rb911d37226bc4d7c" /><Relationship Type="http://schemas.openxmlformats.org/officeDocument/2006/relationships/slide" Target="/ppt/slides/slide3.xml" Id="R54b7299a17c44032" /><Relationship Type="http://schemas.openxmlformats.org/officeDocument/2006/relationships/slide" Target="/ppt/slides/slide4.xml" Id="R6dcb46ecbba746bf" /><Relationship Type="http://schemas.openxmlformats.org/officeDocument/2006/relationships/slide" Target="/ppt/slides/slide5.xml" Id="Rdbaff10856584337" /><Relationship Type="http://schemas.openxmlformats.org/officeDocument/2006/relationships/slide" Target="/ppt/slides/slide6.xml" Id="Re6d21414a9ac4575" /><Relationship Type="http://schemas.openxmlformats.org/officeDocument/2006/relationships/slide" Target="/ppt/slides/slide7.xml" Id="R7208150f6e3e42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634e4ab8448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0180c5de945d9" /><Relationship Type="http://schemas.openxmlformats.org/officeDocument/2006/relationships/theme" Target="/ppt/slideMasters/theme/theme1.xml" Id="R11e77210acb24e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a0180c5de945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43b155f7640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6227938ac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2479c747349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276d9f7e246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34a98f1de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b011c33cd4e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e2e594ccc46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JOCA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26 753 940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30 121 909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PHIKUL  –  53,9 %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JOSTEIN PETTER  –  46,1 %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927 943 670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