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5db5af78e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ebbedf1264c79"/>
  </p:sldMasterIdLst>
  <p:sldIdLst>
    <p:sldId xmlns:r="http://schemas.openxmlformats.org/officeDocument/2006/relationships" id="256" r:id="R47007c6ce0ba4ae5"/>
    <p:sldId xmlns:r="http://schemas.openxmlformats.org/officeDocument/2006/relationships" id="257" r:id="Rd505e3c175b84e49"/>
    <p:sldId xmlns:r="http://schemas.openxmlformats.org/officeDocument/2006/relationships" id="258" r:id="Rad1c281438d642a9"/>
    <p:sldId xmlns:r="http://schemas.openxmlformats.org/officeDocument/2006/relationships" id="259" r:id="R0ab0931530b04561"/>
    <p:sldId xmlns:r="http://schemas.openxmlformats.org/officeDocument/2006/relationships" id="260" r:id="Rb5bf4b659e524840"/>
    <p:sldId xmlns:r="http://schemas.openxmlformats.org/officeDocument/2006/relationships" id="261" r:id="Rbb9121f332bb4cac"/>
    <p:sldId xmlns:r="http://schemas.openxmlformats.org/officeDocument/2006/relationships" id="262" r:id="R48110f048c2d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ebbedf1264c79" /><Relationship Type="http://schemas.openxmlformats.org/officeDocument/2006/relationships/slide" Target="/ppt/slides/slide1.xml" Id="R47007c6ce0ba4ae5" /><Relationship Type="http://schemas.openxmlformats.org/officeDocument/2006/relationships/slide" Target="/ppt/slides/slide2.xml" Id="Rd505e3c175b84e49" /><Relationship Type="http://schemas.openxmlformats.org/officeDocument/2006/relationships/slide" Target="/ppt/slides/slide3.xml" Id="Rad1c281438d642a9" /><Relationship Type="http://schemas.openxmlformats.org/officeDocument/2006/relationships/slide" Target="/ppt/slides/slide4.xml" Id="R0ab0931530b04561" /><Relationship Type="http://schemas.openxmlformats.org/officeDocument/2006/relationships/slide" Target="/ppt/slides/slide5.xml" Id="Rb5bf4b659e524840" /><Relationship Type="http://schemas.openxmlformats.org/officeDocument/2006/relationships/slide" Target="/ppt/slides/slide6.xml" Id="Rbb9121f332bb4cac" /><Relationship Type="http://schemas.openxmlformats.org/officeDocument/2006/relationships/slide" Target="/ppt/slides/slide7.xml" Id="R48110f048c2d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814301a10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b60d54f24bba" /><Relationship Type="http://schemas.openxmlformats.org/officeDocument/2006/relationships/theme" Target="/ppt/slideMasters/theme/theme1.xml" Id="R3258894f77e6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eb60d54f2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bec9afef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cf3722c1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53127dac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bc623c5a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5e61e734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5f203ef6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c4529bae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