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ff1b5871a845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8136d88a3a4216"/>
  </p:sldMasterIdLst>
  <p:sldIdLst>
    <p:sldId xmlns:r="http://schemas.openxmlformats.org/officeDocument/2006/relationships" id="256" r:id="R6a071544014e4cbb"/>
    <p:sldId xmlns:r="http://schemas.openxmlformats.org/officeDocument/2006/relationships" id="257" r:id="R89e48a474d114213"/>
    <p:sldId xmlns:r="http://schemas.openxmlformats.org/officeDocument/2006/relationships" id="258" r:id="Rc157698f30b048bf"/>
    <p:sldId xmlns:r="http://schemas.openxmlformats.org/officeDocument/2006/relationships" id="259" r:id="R7e84b3bc6eef411a"/>
    <p:sldId xmlns:r="http://schemas.openxmlformats.org/officeDocument/2006/relationships" id="260" r:id="R8c3be13540b14ed9"/>
    <p:sldId xmlns:r="http://schemas.openxmlformats.org/officeDocument/2006/relationships" id="261" r:id="R74dced81bcf84683"/>
    <p:sldId xmlns:r="http://schemas.openxmlformats.org/officeDocument/2006/relationships" id="262" r:id="Rffc704ddd7cf49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8136d88a3a4216" /><Relationship Type="http://schemas.openxmlformats.org/officeDocument/2006/relationships/slide" Target="/ppt/slides/slide1.xml" Id="R6a071544014e4cbb" /><Relationship Type="http://schemas.openxmlformats.org/officeDocument/2006/relationships/slide" Target="/ppt/slides/slide2.xml" Id="R89e48a474d114213" /><Relationship Type="http://schemas.openxmlformats.org/officeDocument/2006/relationships/slide" Target="/ppt/slides/slide3.xml" Id="Rc157698f30b048bf" /><Relationship Type="http://schemas.openxmlformats.org/officeDocument/2006/relationships/slide" Target="/ppt/slides/slide4.xml" Id="R7e84b3bc6eef411a" /><Relationship Type="http://schemas.openxmlformats.org/officeDocument/2006/relationships/slide" Target="/ppt/slides/slide5.xml" Id="R8c3be13540b14ed9" /><Relationship Type="http://schemas.openxmlformats.org/officeDocument/2006/relationships/slide" Target="/ppt/slides/slide6.xml" Id="R74dced81bcf84683" /><Relationship Type="http://schemas.openxmlformats.org/officeDocument/2006/relationships/slide" Target="/ppt/slides/slide7.xml" Id="Rffc704ddd7cf49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59767324e247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b310a1aa94d06" /><Relationship Type="http://schemas.openxmlformats.org/officeDocument/2006/relationships/theme" Target="/ppt/slideMasters/theme/theme1.xml" Id="Rce31519ba7ef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cb310a1aa94d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1f22332e240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62df3d84d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5b901d582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99e9b9c6549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65e89421348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99fdaa68147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a8c03d01b40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BJØRGVIN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BJØRGVIN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15 688 000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15 739 000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63 168 000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63 225 000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HARALDSSØN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Pactum AS, 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927 900 742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BJØRGVIN AS</a:t>
            </a:r>
          </a:p>
        </p:txBody>
      </p:sp>
    </p:spTree>
  </p:cSld>
  <p:clrMapOvr>
    <a:masterClrMapping xmlns:a="http://schemas.openxmlformats.org/drawingml/2006/main"/>
  </p:clrMapOvr>
</p:sld>
</file>