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bbf0ba503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48fea88054acc"/>
  </p:sldMasterIdLst>
  <p:sldIdLst>
    <p:sldId xmlns:r="http://schemas.openxmlformats.org/officeDocument/2006/relationships" id="256" r:id="R4b1ec0a6200e41a6"/>
    <p:sldId xmlns:r="http://schemas.openxmlformats.org/officeDocument/2006/relationships" id="257" r:id="Rac379a1af13f43f8"/>
    <p:sldId xmlns:r="http://schemas.openxmlformats.org/officeDocument/2006/relationships" id="258" r:id="R60ad360006cd4fa2"/>
    <p:sldId xmlns:r="http://schemas.openxmlformats.org/officeDocument/2006/relationships" id="259" r:id="R096af645f7424e3d"/>
    <p:sldId xmlns:r="http://schemas.openxmlformats.org/officeDocument/2006/relationships" id="260" r:id="R98e49c94462249f2"/>
    <p:sldId xmlns:r="http://schemas.openxmlformats.org/officeDocument/2006/relationships" id="261" r:id="Rba8aec2ca3494091"/>
    <p:sldId xmlns:r="http://schemas.openxmlformats.org/officeDocument/2006/relationships" id="262" r:id="Rb70747248fae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48fea88054acc" /><Relationship Type="http://schemas.openxmlformats.org/officeDocument/2006/relationships/slide" Target="/ppt/slides/slide1.xml" Id="R4b1ec0a6200e41a6" /><Relationship Type="http://schemas.openxmlformats.org/officeDocument/2006/relationships/slide" Target="/ppt/slides/slide2.xml" Id="Rac379a1af13f43f8" /><Relationship Type="http://schemas.openxmlformats.org/officeDocument/2006/relationships/slide" Target="/ppt/slides/slide3.xml" Id="R60ad360006cd4fa2" /><Relationship Type="http://schemas.openxmlformats.org/officeDocument/2006/relationships/slide" Target="/ppt/slides/slide4.xml" Id="R096af645f7424e3d" /><Relationship Type="http://schemas.openxmlformats.org/officeDocument/2006/relationships/slide" Target="/ppt/slides/slide5.xml" Id="R98e49c94462249f2" /><Relationship Type="http://schemas.openxmlformats.org/officeDocument/2006/relationships/slide" Target="/ppt/slides/slide6.xml" Id="Rba8aec2ca3494091" /><Relationship Type="http://schemas.openxmlformats.org/officeDocument/2006/relationships/slide" Target="/ppt/slides/slide7.xml" Id="Rb70747248fae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429c4b2a6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3e7449de48e2" /><Relationship Type="http://schemas.openxmlformats.org/officeDocument/2006/relationships/theme" Target="/ppt/slideMasters/theme/theme1.xml" Id="R8f673d98a479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53e7449de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96934f9f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343fbb64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3764fbde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63d4bc2f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e57a7442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e594d0b9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f12cb589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927 893 606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