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4b8c4e75f44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3fba31ab9f48c3"/>
  </p:sldMasterIdLst>
  <p:sldIdLst>
    <p:sldId xmlns:r="http://schemas.openxmlformats.org/officeDocument/2006/relationships" id="256" r:id="R28c525a9e5314902"/>
    <p:sldId xmlns:r="http://schemas.openxmlformats.org/officeDocument/2006/relationships" id="257" r:id="R2937eec99e3a460f"/>
    <p:sldId xmlns:r="http://schemas.openxmlformats.org/officeDocument/2006/relationships" id="258" r:id="Rc483860c6b94485a"/>
    <p:sldId xmlns:r="http://schemas.openxmlformats.org/officeDocument/2006/relationships" id="259" r:id="Rbce493232d5446f2"/>
    <p:sldId xmlns:r="http://schemas.openxmlformats.org/officeDocument/2006/relationships" id="260" r:id="R51a4cf05100a40b4"/>
    <p:sldId xmlns:r="http://schemas.openxmlformats.org/officeDocument/2006/relationships" id="261" r:id="R86ce16e6fa4f4145"/>
    <p:sldId xmlns:r="http://schemas.openxmlformats.org/officeDocument/2006/relationships" id="262" r:id="R6e96fd54dbce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fba31ab9f48c3" /><Relationship Type="http://schemas.openxmlformats.org/officeDocument/2006/relationships/slide" Target="/ppt/slides/slide1.xml" Id="R28c525a9e5314902" /><Relationship Type="http://schemas.openxmlformats.org/officeDocument/2006/relationships/slide" Target="/ppt/slides/slide2.xml" Id="R2937eec99e3a460f" /><Relationship Type="http://schemas.openxmlformats.org/officeDocument/2006/relationships/slide" Target="/ppt/slides/slide3.xml" Id="Rc483860c6b94485a" /><Relationship Type="http://schemas.openxmlformats.org/officeDocument/2006/relationships/slide" Target="/ppt/slides/slide4.xml" Id="Rbce493232d5446f2" /><Relationship Type="http://schemas.openxmlformats.org/officeDocument/2006/relationships/slide" Target="/ppt/slides/slide5.xml" Id="R51a4cf05100a40b4" /><Relationship Type="http://schemas.openxmlformats.org/officeDocument/2006/relationships/slide" Target="/ppt/slides/slide6.xml" Id="R86ce16e6fa4f4145" /><Relationship Type="http://schemas.openxmlformats.org/officeDocument/2006/relationships/slide" Target="/ppt/slides/slide7.xml" Id="R6e96fd54dbce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180ce6497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6634c8a7e40be" /><Relationship Type="http://schemas.openxmlformats.org/officeDocument/2006/relationships/theme" Target="/ppt/slideMasters/theme/theme1.xml" Id="R03b4ba893c47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d6634c8a7e40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116838fec40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0203adcb84f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b542c82c645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1513ef2a9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5b60945f2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9b786b87442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1770be5e94b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BUSINESS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BUSINESS SOLUTIONS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17 274 954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4 577 223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927 868 490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