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273a4fc29464cc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1e06006fc0242de"/>
  </p:sldMasterIdLst>
  <p:sldIdLst>
    <p:sldId xmlns:r="http://schemas.openxmlformats.org/officeDocument/2006/relationships" id="256" r:id="R636eacb8bed74ec8"/>
    <p:sldId xmlns:r="http://schemas.openxmlformats.org/officeDocument/2006/relationships" id="257" r:id="R346193784b674cf4"/>
    <p:sldId xmlns:r="http://schemas.openxmlformats.org/officeDocument/2006/relationships" id="258" r:id="Rfb21b1571fbf4b65"/>
    <p:sldId xmlns:r="http://schemas.openxmlformats.org/officeDocument/2006/relationships" id="259" r:id="Re52658848acf4409"/>
    <p:sldId xmlns:r="http://schemas.openxmlformats.org/officeDocument/2006/relationships" id="260" r:id="R3db7fa856608495b"/>
    <p:sldId xmlns:r="http://schemas.openxmlformats.org/officeDocument/2006/relationships" id="261" r:id="R0870138af2044328"/>
    <p:sldId xmlns:r="http://schemas.openxmlformats.org/officeDocument/2006/relationships" id="262" r:id="R9fc323d23cb64ab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e06006fc0242de" /><Relationship Type="http://schemas.openxmlformats.org/officeDocument/2006/relationships/slide" Target="/ppt/slides/slide1.xml" Id="R636eacb8bed74ec8" /><Relationship Type="http://schemas.openxmlformats.org/officeDocument/2006/relationships/slide" Target="/ppt/slides/slide2.xml" Id="R346193784b674cf4" /><Relationship Type="http://schemas.openxmlformats.org/officeDocument/2006/relationships/slide" Target="/ppt/slides/slide3.xml" Id="Rfb21b1571fbf4b65" /><Relationship Type="http://schemas.openxmlformats.org/officeDocument/2006/relationships/slide" Target="/ppt/slides/slide4.xml" Id="Re52658848acf4409" /><Relationship Type="http://schemas.openxmlformats.org/officeDocument/2006/relationships/slide" Target="/ppt/slides/slide5.xml" Id="R3db7fa856608495b" /><Relationship Type="http://schemas.openxmlformats.org/officeDocument/2006/relationships/slide" Target="/ppt/slides/slide6.xml" Id="R0870138af2044328" /><Relationship Type="http://schemas.openxmlformats.org/officeDocument/2006/relationships/slide" Target="/ppt/slides/slide7.xml" Id="R9fc323d23cb64ab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498daf3e8f401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b15b192c814cdb" /><Relationship Type="http://schemas.openxmlformats.org/officeDocument/2006/relationships/theme" Target="/ppt/slideMasters/theme/theme1.xml" Id="R0d9a54cf5bfc4e3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ab15b192c814cd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eed99860ec444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d5a8080c99466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faace49b3c428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be9c8fa2014f0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95f35bae304a5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f68e78241a417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cab09cca21419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PROGRAM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PROGRAM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PROGRAM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PROGRAM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PROGRAM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PROGRAM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−12 759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−215 793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−265 561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110 519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PROGRAM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DAG HVARING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PROGRAM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Camilla Colletts vei 12B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927 855 453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PROGRAM AS</a:t>
            </a:r>
          </a:p>
        </p:txBody>
      </p:sp>
    </p:spTree>
  </p:cSld>
  <p:clrMapOvr>
    <a:masterClrMapping xmlns:a="http://schemas.openxmlformats.org/drawingml/2006/main"/>
  </p:clrMapOvr>
</p:sld>
</file>